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076b950c2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5db29f6b848aa"/>
  </p:sldMasterIdLst>
  <p:sldIdLst>
    <p:sldId xmlns:r="http://schemas.openxmlformats.org/officeDocument/2006/relationships" id="256" r:id="R298c2c00e11742e9"/>
    <p:sldId xmlns:r="http://schemas.openxmlformats.org/officeDocument/2006/relationships" id="257" r:id="R5762923b88b44a11"/>
    <p:sldId xmlns:r="http://schemas.openxmlformats.org/officeDocument/2006/relationships" id="258" r:id="Re3ca9e5b1e3549e3"/>
    <p:sldId xmlns:r="http://schemas.openxmlformats.org/officeDocument/2006/relationships" id="259" r:id="R9635dbfccad449ed"/>
    <p:sldId xmlns:r="http://schemas.openxmlformats.org/officeDocument/2006/relationships" id="260" r:id="R18db0f3025bf44f8"/>
    <p:sldId xmlns:r="http://schemas.openxmlformats.org/officeDocument/2006/relationships" id="261" r:id="R7afc3e211000416d"/>
    <p:sldId xmlns:r="http://schemas.openxmlformats.org/officeDocument/2006/relationships" id="262" r:id="Rb20f84750865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5db29f6b848aa" /><Relationship Type="http://schemas.openxmlformats.org/officeDocument/2006/relationships/slide" Target="/ppt/slides/slide1.xml" Id="R298c2c00e11742e9" /><Relationship Type="http://schemas.openxmlformats.org/officeDocument/2006/relationships/slide" Target="/ppt/slides/slide2.xml" Id="R5762923b88b44a11" /><Relationship Type="http://schemas.openxmlformats.org/officeDocument/2006/relationships/slide" Target="/ppt/slides/slide3.xml" Id="Re3ca9e5b1e3549e3" /><Relationship Type="http://schemas.openxmlformats.org/officeDocument/2006/relationships/slide" Target="/ppt/slides/slide4.xml" Id="R9635dbfccad449ed" /><Relationship Type="http://schemas.openxmlformats.org/officeDocument/2006/relationships/slide" Target="/ppt/slides/slide5.xml" Id="R18db0f3025bf44f8" /><Relationship Type="http://schemas.openxmlformats.org/officeDocument/2006/relationships/slide" Target="/ppt/slides/slide6.xml" Id="R7afc3e211000416d" /><Relationship Type="http://schemas.openxmlformats.org/officeDocument/2006/relationships/slide" Target="/ppt/slides/slide7.xml" Id="Rb20f84750865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591ed36d4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ac99cb2a44ab7" /><Relationship Type="http://schemas.openxmlformats.org/officeDocument/2006/relationships/theme" Target="/ppt/slideMasters/theme/theme1.xml" Id="Rc88c355f760f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ac99cb2a4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d83616b27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3f0f56d4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d7b2dfeed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665a3e87d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ac95a19e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619b07ce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2f5fb298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302 240 467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302 679 256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925 591 637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