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8f3e23ae71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7c30e5ad8436f"/>
  </p:sldMasterIdLst>
  <p:sldIdLst>
    <p:sldId xmlns:r="http://schemas.openxmlformats.org/officeDocument/2006/relationships" id="256" r:id="Rf3aa823746ef4bc9"/>
    <p:sldId xmlns:r="http://schemas.openxmlformats.org/officeDocument/2006/relationships" id="257" r:id="R784db3f80d464101"/>
    <p:sldId xmlns:r="http://schemas.openxmlformats.org/officeDocument/2006/relationships" id="258" r:id="Re26f65e59dc848a4"/>
    <p:sldId xmlns:r="http://schemas.openxmlformats.org/officeDocument/2006/relationships" id="259" r:id="R4177ed31463f4b52"/>
    <p:sldId xmlns:r="http://schemas.openxmlformats.org/officeDocument/2006/relationships" id="260" r:id="R2dfa6a5aaa934ea8"/>
    <p:sldId xmlns:r="http://schemas.openxmlformats.org/officeDocument/2006/relationships" id="261" r:id="Rca2c7b3e77fc49aa"/>
    <p:sldId xmlns:r="http://schemas.openxmlformats.org/officeDocument/2006/relationships" id="262" r:id="R2cbcea64f6ee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7c30e5ad8436f" /><Relationship Type="http://schemas.openxmlformats.org/officeDocument/2006/relationships/slide" Target="/ppt/slides/slide1.xml" Id="Rf3aa823746ef4bc9" /><Relationship Type="http://schemas.openxmlformats.org/officeDocument/2006/relationships/slide" Target="/ppt/slides/slide2.xml" Id="R784db3f80d464101" /><Relationship Type="http://schemas.openxmlformats.org/officeDocument/2006/relationships/slide" Target="/ppt/slides/slide3.xml" Id="Re26f65e59dc848a4" /><Relationship Type="http://schemas.openxmlformats.org/officeDocument/2006/relationships/slide" Target="/ppt/slides/slide4.xml" Id="R4177ed31463f4b52" /><Relationship Type="http://schemas.openxmlformats.org/officeDocument/2006/relationships/slide" Target="/ppt/slides/slide5.xml" Id="R2dfa6a5aaa934ea8" /><Relationship Type="http://schemas.openxmlformats.org/officeDocument/2006/relationships/slide" Target="/ppt/slides/slide6.xml" Id="Rca2c7b3e77fc49aa" /><Relationship Type="http://schemas.openxmlformats.org/officeDocument/2006/relationships/slide" Target="/ppt/slides/slide7.xml" Id="R2cbcea64f6ee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8fc20fb26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04c5c5ec640d6" /><Relationship Type="http://schemas.openxmlformats.org/officeDocument/2006/relationships/theme" Target="/ppt/slideMasters/theme/theme1.xml" Id="Rba9edc7b8bbd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04c5c5ec6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043645883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2d86c07e3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e9e77c129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6e6164781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76818b035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0f6342332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a34c22eb2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MANAGEMENT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 GRETE BORDI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RAGNHILD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SELLÆG MARIT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925 622 311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