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60830993e1df43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d2a71e89c4c4ee2"/>
  </p:sldMasterIdLst>
  <p:sldIdLst>
    <p:sldId xmlns:r="http://schemas.openxmlformats.org/officeDocument/2006/relationships" id="256" r:id="R88ac9b1ce1954630"/>
    <p:sldId xmlns:r="http://schemas.openxmlformats.org/officeDocument/2006/relationships" id="257" r:id="Red43be090f1743a0"/>
    <p:sldId xmlns:r="http://schemas.openxmlformats.org/officeDocument/2006/relationships" id="258" r:id="Rb35bdf5edf074ec3"/>
    <p:sldId xmlns:r="http://schemas.openxmlformats.org/officeDocument/2006/relationships" id="259" r:id="R38ddecb8ccf44852"/>
    <p:sldId xmlns:r="http://schemas.openxmlformats.org/officeDocument/2006/relationships" id="260" r:id="R53943c48cba347b1"/>
    <p:sldId xmlns:r="http://schemas.openxmlformats.org/officeDocument/2006/relationships" id="261" r:id="R35e95247b7e14b9d"/>
    <p:sldId xmlns:r="http://schemas.openxmlformats.org/officeDocument/2006/relationships" id="262" r:id="R5f6e2031a5e94cc5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d2a71e89c4c4ee2" /><Relationship Type="http://schemas.openxmlformats.org/officeDocument/2006/relationships/slide" Target="/ppt/slides/slide1.xml" Id="R88ac9b1ce1954630" /><Relationship Type="http://schemas.openxmlformats.org/officeDocument/2006/relationships/slide" Target="/ppt/slides/slide2.xml" Id="Red43be090f1743a0" /><Relationship Type="http://schemas.openxmlformats.org/officeDocument/2006/relationships/slide" Target="/ppt/slides/slide3.xml" Id="Rb35bdf5edf074ec3" /><Relationship Type="http://schemas.openxmlformats.org/officeDocument/2006/relationships/slide" Target="/ppt/slides/slide4.xml" Id="R38ddecb8ccf44852" /><Relationship Type="http://schemas.openxmlformats.org/officeDocument/2006/relationships/slide" Target="/ppt/slides/slide5.xml" Id="R53943c48cba347b1" /><Relationship Type="http://schemas.openxmlformats.org/officeDocument/2006/relationships/slide" Target="/ppt/slides/slide6.xml" Id="R35e95247b7e14b9d" /><Relationship Type="http://schemas.openxmlformats.org/officeDocument/2006/relationships/slide" Target="/ppt/slides/slide7.xml" Id="R5f6e2031a5e94cc5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e6af896ef6a247e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7fbe0253c4c2e" /><Relationship Type="http://schemas.openxmlformats.org/officeDocument/2006/relationships/theme" Target="/ppt/slideMasters/theme/theme1.xml" Id="R252e55faacb2432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657fbe0253c4c2e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916f5facbd412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afbdb7c693449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1c3209146b45a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ca07a289b5647b9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a012ec0cc14da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bf588f1aa35452d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3df09c3b38d47f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STEV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STEV INVEST AS ble etablert [år] og holder til i Skallestad.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−99 465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3 091 090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15 029 287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15 052 782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JANNE STENEHJEM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FLOBERG EVENSEN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Galeasveien 19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3138 Skallestad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925 628 972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STEV INVEST AS</a:t>
            </a:r>
          </a:p>
        </p:txBody>
      </p:sp>
    </p:spTree>
  </p:cSld>
  <p:clrMapOvr>
    <a:masterClrMapping xmlns:a="http://schemas.openxmlformats.org/drawingml/2006/main"/>
  </p:clrMapOvr>
</p:sld>
</file>