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65ae647d6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66dd0d703433e"/>
  </p:sldMasterIdLst>
  <p:sldIdLst>
    <p:sldId xmlns:r="http://schemas.openxmlformats.org/officeDocument/2006/relationships" id="256" r:id="R22df8f3ab045419f"/>
    <p:sldId xmlns:r="http://schemas.openxmlformats.org/officeDocument/2006/relationships" id="257" r:id="R7874fda5b6e84e9e"/>
    <p:sldId xmlns:r="http://schemas.openxmlformats.org/officeDocument/2006/relationships" id="258" r:id="R8dddb25930e140f4"/>
    <p:sldId xmlns:r="http://schemas.openxmlformats.org/officeDocument/2006/relationships" id="259" r:id="Rc3c71947336b46b2"/>
    <p:sldId xmlns:r="http://schemas.openxmlformats.org/officeDocument/2006/relationships" id="260" r:id="R9c9f5f1bfd274886"/>
    <p:sldId xmlns:r="http://schemas.openxmlformats.org/officeDocument/2006/relationships" id="261" r:id="R9db0558ad50348db"/>
    <p:sldId xmlns:r="http://schemas.openxmlformats.org/officeDocument/2006/relationships" id="262" r:id="R91007716ad89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66dd0d703433e" /><Relationship Type="http://schemas.openxmlformats.org/officeDocument/2006/relationships/slide" Target="/ppt/slides/slide1.xml" Id="R22df8f3ab045419f" /><Relationship Type="http://schemas.openxmlformats.org/officeDocument/2006/relationships/slide" Target="/ppt/slides/slide2.xml" Id="R7874fda5b6e84e9e" /><Relationship Type="http://schemas.openxmlformats.org/officeDocument/2006/relationships/slide" Target="/ppt/slides/slide3.xml" Id="R8dddb25930e140f4" /><Relationship Type="http://schemas.openxmlformats.org/officeDocument/2006/relationships/slide" Target="/ppt/slides/slide4.xml" Id="Rc3c71947336b46b2" /><Relationship Type="http://schemas.openxmlformats.org/officeDocument/2006/relationships/slide" Target="/ppt/slides/slide5.xml" Id="R9c9f5f1bfd274886" /><Relationship Type="http://schemas.openxmlformats.org/officeDocument/2006/relationships/slide" Target="/ppt/slides/slide6.xml" Id="R9db0558ad50348db" /><Relationship Type="http://schemas.openxmlformats.org/officeDocument/2006/relationships/slide" Target="/ppt/slides/slide7.xml" Id="R91007716ad89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921788d21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b3d7db554316" /><Relationship Type="http://schemas.openxmlformats.org/officeDocument/2006/relationships/theme" Target="/ppt/slideMasters/theme/theme1.xml" Id="R81fb6c843811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cb3d7db55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fa2d30c9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8f1ba661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f541053d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df78727f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53412455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8a31150b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cc373bda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