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4ea2ebb99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a7f19a90be44ea"/>
  </p:sldMasterIdLst>
  <p:sldIdLst>
    <p:sldId xmlns:r="http://schemas.openxmlformats.org/officeDocument/2006/relationships" id="256" r:id="R2a414ff442f7447c"/>
    <p:sldId xmlns:r="http://schemas.openxmlformats.org/officeDocument/2006/relationships" id="257" r:id="R53ed7b51dd0d4388"/>
    <p:sldId xmlns:r="http://schemas.openxmlformats.org/officeDocument/2006/relationships" id="258" r:id="Rfd3ea50ea3a54e34"/>
    <p:sldId xmlns:r="http://schemas.openxmlformats.org/officeDocument/2006/relationships" id="259" r:id="R710ab50e42324833"/>
    <p:sldId xmlns:r="http://schemas.openxmlformats.org/officeDocument/2006/relationships" id="260" r:id="R84d78a649fa64c0e"/>
    <p:sldId xmlns:r="http://schemas.openxmlformats.org/officeDocument/2006/relationships" id="261" r:id="Rfa5e093142dd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7f19a90be44ea" /><Relationship Type="http://schemas.openxmlformats.org/officeDocument/2006/relationships/slide" Target="/ppt/slides/slide1.xml" Id="R2a414ff442f7447c" /><Relationship Type="http://schemas.openxmlformats.org/officeDocument/2006/relationships/slide" Target="/ppt/slides/slide2.xml" Id="R53ed7b51dd0d4388" /><Relationship Type="http://schemas.openxmlformats.org/officeDocument/2006/relationships/slide" Target="/ppt/slides/slide3.xml" Id="Rfd3ea50ea3a54e34" /><Relationship Type="http://schemas.openxmlformats.org/officeDocument/2006/relationships/slide" Target="/ppt/slides/slide4.xml" Id="R710ab50e42324833" /><Relationship Type="http://schemas.openxmlformats.org/officeDocument/2006/relationships/slide" Target="/ppt/slides/slide5.xml" Id="R84d78a649fa64c0e" /><Relationship Type="http://schemas.openxmlformats.org/officeDocument/2006/relationships/slide" Target="/ppt/slides/slide6.xml" Id="Rfa5e093142dd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c5a9ba1bf43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4fdbdb2474454" /><Relationship Type="http://schemas.openxmlformats.org/officeDocument/2006/relationships/theme" Target="/ppt/slideMasters/theme/theme1.xml" Id="R56d0b2fa15fd42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34fdbdb247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d2dcc62b8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33f385d9544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d5fcf38b244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506c456e345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53182f05f42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861d073f142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HENSOL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HENSOL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242 457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952 768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Ridderhatten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925 656 186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