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095632216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187c78e2b4cde"/>
  </p:sldMasterIdLst>
  <p:sldIdLst>
    <p:sldId xmlns:r="http://schemas.openxmlformats.org/officeDocument/2006/relationships" id="256" r:id="Rff832f1b4dc34f0a"/>
    <p:sldId xmlns:r="http://schemas.openxmlformats.org/officeDocument/2006/relationships" id="257" r:id="R3ac176611b8247dc"/>
    <p:sldId xmlns:r="http://schemas.openxmlformats.org/officeDocument/2006/relationships" id="258" r:id="R0f48b398c23f498c"/>
    <p:sldId xmlns:r="http://schemas.openxmlformats.org/officeDocument/2006/relationships" id="259" r:id="Rdafe2e8023744fab"/>
    <p:sldId xmlns:r="http://schemas.openxmlformats.org/officeDocument/2006/relationships" id="260" r:id="R9258cf37d59f4600"/>
    <p:sldId xmlns:r="http://schemas.openxmlformats.org/officeDocument/2006/relationships" id="261" r:id="Rbe3cc6ba1a4b4f72"/>
    <p:sldId xmlns:r="http://schemas.openxmlformats.org/officeDocument/2006/relationships" id="262" r:id="R7d993fd9050f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187c78e2b4cde" /><Relationship Type="http://schemas.openxmlformats.org/officeDocument/2006/relationships/slide" Target="/ppt/slides/slide1.xml" Id="Rff832f1b4dc34f0a" /><Relationship Type="http://schemas.openxmlformats.org/officeDocument/2006/relationships/slide" Target="/ppt/slides/slide2.xml" Id="R3ac176611b8247dc" /><Relationship Type="http://schemas.openxmlformats.org/officeDocument/2006/relationships/slide" Target="/ppt/slides/slide3.xml" Id="R0f48b398c23f498c" /><Relationship Type="http://schemas.openxmlformats.org/officeDocument/2006/relationships/slide" Target="/ppt/slides/slide4.xml" Id="Rdafe2e8023744fab" /><Relationship Type="http://schemas.openxmlformats.org/officeDocument/2006/relationships/slide" Target="/ppt/slides/slide5.xml" Id="R9258cf37d59f4600" /><Relationship Type="http://schemas.openxmlformats.org/officeDocument/2006/relationships/slide" Target="/ppt/slides/slide6.xml" Id="Rbe3cc6ba1a4b4f72" /><Relationship Type="http://schemas.openxmlformats.org/officeDocument/2006/relationships/slide" Target="/ppt/slides/slide7.xml" Id="R7d993fd9050f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346c89cae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103092314660" /><Relationship Type="http://schemas.openxmlformats.org/officeDocument/2006/relationships/theme" Target="/ppt/slideMasters/theme/theme1.xml" Id="Rc68c9788a57f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610309231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a1f34a54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84494ff1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649681fa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9d7742c4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fda6b61c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b076c605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5176aa04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