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fc22c3fd64b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afc20a5b344145"/>
  </p:sldMasterIdLst>
  <p:sldIdLst>
    <p:sldId xmlns:r="http://schemas.openxmlformats.org/officeDocument/2006/relationships" id="256" r:id="Reb913b93cd5d4a6c"/>
    <p:sldId xmlns:r="http://schemas.openxmlformats.org/officeDocument/2006/relationships" id="257" r:id="Rbfd1a77e4e964cab"/>
    <p:sldId xmlns:r="http://schemas.openxmlformats.org/officeDocument/2006/relationships" id="258" r:id="Re1e47f921a5b45d2"/>
    <p:sldId xmlns:r="http://schemas.openxmlformats.org/officeDocument/2006/relationships" id="259" r:id="R3db367cb1bb54c3d"/>
    <p:sldId xmlns:r="http://schemas.openxmlformats.org/officeDocument/2006/relationships" id="260" r:id="R8fe58f3bd0de444c"/>
    <p:sldId xmlns:r="http://schemas.openxmlformats.org/officeDocument/2006/relationships" id="261" r:id="Rdd8da94c35b1484d"/>
    <p:sldId xmlns:r="http://schemas.openxmlformats.org/officeDocument/2006/relationships" id="262" r:id="Rc1a925477e2b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afc20a5b344145" /><Relationship Type="http://schemas.openxmlformats.org/officeDocument/2006/relationships/slide" Target="/ppt/slides/slide1.xml" Id="Reb913b93cd5d4a6c" /><Relationship Type="http://schemas.openxmlformats.org/officeDocument/2006/relationships/slide" Target="/ppt/slides/slide2.xml" Id="Rbfd1a77e4e964cab" /><Relationship Type="http://schemas.openxmlformats.org/officeDocument/2006/relationships/slide" Target="/ppt/slides/slide3.xml" Id="Re1e47f921a5b45d2" /><Relationship Type="http://schemas.openxmlformats.org/officeDocument/2006/relationships/slide" Target="/ppt/slides/slide4.xml" Id="R3db367cb1bb54c3d" /><Relationship Type="http://schemas.openxmlformats.org/officeDocument/2006/relationships/slide" Target="/ppt/slides/slide5.xml" Id="R8fe58f3bd0de444c" /><Relationship Type="http://schemas.openxmlformats.org/officeDocument/2006/relationships/slide" Target="/ppt/slides/slide6.xml" Id="Rdd8da94c35b1484d" /><Relationship Type="http://schemas.openxmlformats.org/officeDocument/2006/relationships/slide" Target="/ppt/slides/slide7.xml" Id="Rc1a925477e2b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ea48ede2944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1352ea2f34233" /><Relationship Type="http://schemas.openxmlformats.org/officeDocument/2006/relationships/theme" Target="/ppt/slideMasters/theme/theme1.xml" Id="Rdf01d1823ab140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1352ea2f342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03a919c14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8c5696c074f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96d24d0a6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0e28c0de349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95ec613ff4f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864b18a6240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95c2ea3f349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REKNE HOLDING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527 343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4 307 535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4 844 893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LARS HØYDALSVIK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925 715 107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 HOLDING AS</a:t>
            </a:r>
          </a:p>
        </p:txBody>
      </p:sp>
    </p:spTree>
  </p:cSld>
  <p:clrMapOvr>
    <a:masterClrMapping xmlns:a="http://schemas.openxmlformats.org/drawingml/2006/main"/>
  </p:clrMapOvr>
</p:sld>
</file>