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7bd59d301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253021af5457b"/>
  </p:sldMasterIdLst>
  <p:sldIdLst>
    <p:sldId xmlns:r="http://schemas.openxmlformats.org/officeDocument/2006/relationships" id="256" r:id="Rbd2947e0e1044ced"/>
    <p:sldId xmlns:r="http://schemas.openxmlformats.org/officeDocument/2006/relationships" id="257" r:id="R72005cbf974946c6"/>
    <p:sldId xmlns:r="http://schemas.openxmlformats.org/officeDocument/2006/relationships" id="258" r:id="R526f7d39c1c249f4"/>
    <p:sldId xmlns:r="http://schemas.openxmlformats.org/officeDocument/2006/relationships" id="259" r:id="R2e5a77ea49464276"/>
    <p:sldId xmlns:r="http://schemas.openxmlformats.org/officeDocument/2006/relationships" id="260" r:id="Re427c49c92c2459b"/>
    <p:sldId xmlns:r="http://schemas.openxmlformats.org/officeDocument/2006/relationships" id="261" r:id="Rfe6b95f861d14fd8"/>
    <p:sldId xmlns:r="http://schemas.openxmlformats.org/officeDocument/2006/relationships" id="262" r:id="R754e61a08ec8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253021af5457b" /><Relationship Type="http://schemas.openxmlformats.org/officeDocument/2006/relationships/slide" Target="/ppt/slides/slide1.xml" Id="Rbd2947e0e1044ced" /><Relationship Type="http://schemas.openxmlformats.org/officeDocument/2006/relationships/slide" Target="/ppt/slides/slide2.xml" Id="R72005cbf974946c6" /><Relationship Type="http://schemas.openxmlformats.org/officeDocument/2006/relationships/slide" Target="/ppt/slides/slide3.xml" Id="R526f7d39c1c249f4" /><Relationship Type="http://schemas.openxmlformats.org/officeDocument/2006/relationships/slide" Target="/ppt/slides/slide4.xml" Id="R2e5a77ea49464276" /><Relationship Type="http://schemas.openxmlformats.org/officeDocument/2006/relationships/slide" Target="/ppt/slides/slide5.xml" Id="Re427c49c92c2459b" /><Relationship Type="http://schemas.openxmlformats.org/officeDocument/2006/relationships/slide" Target="/ppt/slides/slide6.xml" Id="Rfe6b95f861d14fd8" /><Relationship Type="http://schemas.openxmlformats.org/officeDocument/2006/relationships/slide" Target="/ppt/slides/slide7.xml" Id="R754e61a08ec8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95fa9c4b2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8caf17174f0b" /><Relationship Type="http://schemas.openxmlformats.org/officeDocument/2006/relationships/theme" Target="/ppt/slideMasters/theme/theme1.xml" Id="R0a65da27c87e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78caf1717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013057c6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e2ec4187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671bd38a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07ee5d702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4db20a38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df9552c1e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f910927d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REKNEHUSET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