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3d96802b0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776c013214caf"/>
  </p:sldMasterIdLst>
  <p:sldIdLst>
    <p:sldId xmlns:r="http://schemas.openxmlformats.org/officeDocument/2006/relationships" id="256" r:id="R4147edc517494f37"/>
    <p:sldId xmlns:r="http://schemas.openxmlformats.org/officeDocument/2006/relationships" id="257" r:id="R18e808a07e6744d9"/>
    <p:sldId xmlns:r="http://schemas.openxmlformats.org/officeDocument/2006/relationships" id="258" r:id="R2c382f1d3cbb46d7"/>
    <p:sldId xmlns:r="http://schemas.openxmlformats.org/officeDocument/2006/relationships" id="259" r:id="R6a27fcfeca4b4295"/>
    <p:sldId xmlns:r="http://schemas.openxmlformats.org/officeDocument/2006/relationships" id="260" r:id="Rde8e0b8ef9504831"/>
    <p:sldId xmlns:r="http://schemas.openxmlformats.org/officeDocument/2006/relationships" id="261" r:id="R75e85b1529884aea"/>
    <p:sldId xmlns:r="http://schemas.openxmlformats.org/officeDocument/2006/relationships" id="262" r:id="R3b52895de779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776c013214caf" /><Relationship Type="http://schemas.openxmlformats.org/officeDocument/2006/relationships/slide" Target="/ppt/slides/slide1.xml" Id="R4147edc517494f37" /><Relationship Type="http://schemas.openxmlformats.org/officeDocument/2006/relationships/slide" Target="/ppt/slides/slide2.xml" Id="R18e808a07e6744d9" /><Relationship Type="http://schemas.openxmlformats.org/officeDocument/2006/relationships/slide" Target="/ppt/slides/slide3.xml" Id="R2c382f1d3cbb46d7" /><Relationship Type="http://schemas.openxmlformats.org/officeDocument/2006/relationships/slide" Target="/ppt/slides/slide4.xml" Id="R6a27fcfeca4b4295" /><Relationship Type="http://schemas.openxmlformats.org/officeDocument/2006/relationships/slide" Target="/ppt/slides/slide5.xml" Id="Rde8e0b8ef9504831" /><Relationship Type="http://schemas.openxmlformats.org/officeDocument/2006/relationships/slide" Target="/ppt/slides/slide6.xml" Id="R75e85b1529884aea" /><Relationship Type="http://schemas.openxmlformats.org/officeDocument/2006/relationships/slide" Target="/ppt/slides/slide7.xml" Id="R3b52895de779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ac462aa40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065ca3954f37" /><Relationship Type="http://schemas.openxmlformats.org/officeDocument/2006/relationships/theme" Target="/ppt/slideMasters/theme/theme1.xml" Id="R27f80c2f5015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2065ca395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f9efb5d84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5ccdd3e6c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bc53a9da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4a3be43d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ca66746f1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3823ee05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36e42e22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LODIN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11 074 811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