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c655cbb3a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ecd2ebade4bef"/>
  </p:sldMasterIdLst>
  <p:sldIdLst>
    <p:sldId xmlns:r="http://schemas.openxmlformats.org/officeDocument/2006/relationships" id="256" r:id="Rf0a089a84f2d4f27"/>
    <p:sldId xmlns:r="http://schemas.openxmlformats.org/officeDocument/2006/relationships" id="257" r:id="R5a861c08f2ee41d8"/>
    <p:sldId xmlns:r="http://schemas.openxmlformats.org/officeDocument/2006/relationships" id="258" r:id="R872b2b0864e14868"/>
    <p:sldId xmlns:r="http://schemas.openxmlformats.org/officeDocument/2006/relationships" id="259" r:id="R5a340688b7c340fa"/>
    <p:sldId xmlns:r="http://schemas.openxmlformats.org/officeDocument/2006/relationships" id="260" r:id="Rbd145f4118c24766"/>
    <p:sldId xmlns:r="http://schemas.openxmlformats.org/officeDocument/2006/relationships" id="261" r:id="R52fbfb1c4db545ba"/>
    <p:sldId xmlns:r="http://schemas.openxmlformats.org/officeDocument/2006/relationships" id="262" r:id="Rdaff35611c0e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ecd2ebade4bef" /><Relationship Type="http://schemas.openxmlformats.org/officeDocument/2006/relationships/slide" Target="/ppt/slides/slide1.xml" Id="Rf0a089a84f2d4f27" /><Relationship Type="http://schemas.openxmlformats.org/officeDocument/2006/relationships/slide" Target="/ppt/slides/slide2.xml" Id="R5a861c08f2ee41d8" /><Relationship Type="http://schemas.openxmlformats.org/officeDocument/2006/relationships/slide" Target="/ppt/slides/slide3.xml" Id="R872b2b0864e14868" /><Relationship Type="http://schemas.openxmlformats.org/officeDocument/2006/relationships/slide" Target="/ppt/slides/slide4.xml" Id="R5a340688b7c340fa" /><Relationship Type="http://schemas.openxmlformats.org/officeDocument/2006/relationships/slide" Target="/ppt/slides/slide5.xml" Id="Rbd145f4118c24766" /><Relationship Type="http://schemas.openxmlformats.org/officeDocument/2006/relationships/slide" Target="/ppt/slides/slide6.xml" Id="R52fbfb1c4db545ba" /><Relationship Type="http://schemas.openxmlformats.org/officeDocument/2006/relationships/slide" Target="/ppt/slides/slide7.xml" Id="Rdaff35611c0e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ddc5cc664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5d7f995e4ef9" /><Relationship Type="http://schemas.openxmlformats.org/officeDocument/2006/relationships/theme" Target="/ppt/slideMasters/theme/theme1.xml" Id="Rd46d562ca8cb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25d7f995e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bf45e2d4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c2ea193f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406f0813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f43c0c2b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a7001be9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6d0c9f87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7fe45942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