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4929e5d1e1742c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a3e0a097bdd4d41"/>
  </p:sldMasterIdLst>
  <p:sldIdLst>
    <p:sldId xmlns:r="http://schemas.openxmlformats.org/officeDocument/2006/relationships" id="256" r:id="R03efd226df244e27"/>
    <p:sldId xmlns:r="http://schemas.openxmlformats.org/officeDocument/2006/relationships" id="257" r:id="Rbdf039a38a28486c"/>
    <p:sldId xmlns:r="http://schemas.openxmlformats.org/officeDocument/2006/relationships" id="258" r:id="R0f161cd3fede4f9f"/>
    <p:sldId xmlns:r="http://schemas.openxmlformats.org/officeDocument/2006/relationships" id="259" r:id="Rff26487a14484961"/>
    <p:sldId xmlns:r="http://schemas.openxmlformats.org/officeDocument/2006/relationships" id="260" r:id="R4b718d7ca0fb426e"/>
    <p:sldId xmlns:r="http://schemas.openxmlformats.org/officeDocument/2006/relationships" id="261" r:id="Raad38add068543dc"/>
    <p:sldId xmlns:r="http://schemas.openxmlformats.org/officeDocument/2006/relationships" id="262" r:id="R6b4903be6db6457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3e0a097bdd4d41" /><Relationship Type="http://schemas.openxmlformats.org/officeDocument/2006/relationships/slide" Target="/ppt/slides/slide1.xml" Id="R03efd226df244e27" /><Relationship Type="http://schemas.openxmlformats.org/officeDocument/2006/relationships/slide" Target="/ppt/slides/slide2.xml" Id="Rbdf039a38a28486c" /><Relationship Type="http://schemas.openxmlformats.org/officeDocument/2006/relationships/slide" Target="/ppt/slides/slide3.xml" Id="R0f161cd3fede4f9f" /><Relationship Type="http://schemas.openxmlformats.org/officeDocument/2006/relationships/slide" Target="/ppt/slides/slide4.xml" Id="Rff26487a14484961" /><Relationship Type="http://schemas.openxmlformats.org/officeDocument/2006/relationships/slide" Target="/ppt/slides/slide5.xml" Id="R4b718d7ca0fb426e" /><Relationship Type="http://schemas.openxmlformats.org/officeDocument/2006/relationships/slide" Target="/ppt/slides/slide6.xml" Id="Raad38add068543dc" /><Relationship Type="http://schemas.openxmlformats.org/officeDocument/2006/relationships/slide" Target="/ppt/slides/slide7.xml" Id="R6b4903be6db6457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1f1d16ba034db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ade3bca20949c9" /><Relationship Type="http://schemas.openxmlformats.org/officeDocument/2006/relationships/theme" Target="/ppt/slideMasters/theme/theme1.xml" Id="R1181843b6e5e45d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cade3bca20949c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6e00370239497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5340a023584ad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8d5bc43963423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f8efc65d1d469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5aabe52af6418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d1338a634c4c7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742b06fceb488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CASSMISS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CASSMISS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CASSMISS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CASSMISS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CASSMISS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CASSMISS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2022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−8 125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−8 125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13 105 350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13 119 100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CASSMISS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TØNJUM PETTER WINSTON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CASSMISS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925 731 307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CASSMISS AS</a:t>
            </a:r>
          </a:p>
        </p:txBody>
      </p:sp>
    </p:spTree>
  </p:cSld>
  <p:clrMapOvr>
    <a:masterClrMapping xmlns:a="http://schemas.openxmlformats.org/drawingml/2006/main"/>
  </p:clrMapOvr>
</p:sld>
</file>