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b8e1d5ad61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4e7e734164846"/>
  </p:sldMasterIdLst>
  <p:sldIdLst>
    <p:sldId xmlns:r="http://schemas.openxmlformats.org/officeDocument/2006/relationships" id="256" r:id="Ra82192f9a07449ff"/>
    <p:sldId xmlns:r="http://schemas.openxmlformats.org/officeDocument/2006/relationships" id="257" r:id="R906af3d6bbef4cd2"/>
    <p:sldId xmlns:r="http://schemas.openxmlformats.org/officeDocument/2006/relationships" id="258" r:id="Rd0cf43457d3d424a"/>
    <p:sldId xmlns:r="http://schemas.openxmlformats.org/officeDocument/2006/relationships" id="259" r:id="Rdd0b1dc6103a4430"/>
    <p:sldId xmlns:r="http://schemas.openxmlformats.org/officeDocument/2006/relationships" id="260" r:id="Red12554d3cdd45b8"/>
    <p:sldId xmlns:r="http://schemas.openxmlformats.org/officeDocument/2006/relationships" id="261" r:id="Rd80dbf0423ae4409"/>
    <p:sldId xmlns:r="http://schemas.openxmlformats.org/officeDocument/2006/relationships" id="262" r:id="R4dcf1d8295e6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4e7e734164846" /><Relationship Type="http://schemas.openxmlformats.org/officeDocument/2006/relationships/slide" Target="/ppt/slides/slide1.xml" Id="Ra82192f9a07449ff" /><Relationship Type="http://schemas.openxmlformats.org/officeDocument/2006/relationships/slide" Target="/ppt/slides/slide2.xml" Id="R906af3d6bbef4cd2" /><Relationship Type="http://schemas.openxmlformats.org/officeDocument/2006/relationships/slide" Target="/ppt/slides/slide3.xml" Id="Rd0cf43457d3d424a" /><Relationship Type="http://schemas.openxmlformats.org/officeDocument/2006/relationships/slide" Target="/ppt/slides/slide4.xml" Id="Rdd0b1dc6103a4430" /><Relationship Type="http://schemas.openxmlformats.org/officeDocument/2006/relationships/slide" Target="/ppt/slides/slide5.xml" Id="Red12554d3cdd45b8" /><Relationship Type="http://schemas.openxmlformats.org/officeDocument/2006/relationships/slide" Target="/ppt/slides/slide6.xml" Id="Rd80dbf0423ae4409" /><Relationship Type="http://schemas.openxmlformats.org/officeDocument/2006/relationships/slide" Target="/ppt/slides/slide7.xml" Id="R4dcf1d8295e6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fece9e127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a1ef2771648e8" /><Relationship Type="http://schemas.openxmlformats.org/officeDocument/2006/relationships/theme" Target="/ppt/slideMasters/theme/theme1.xml" Id="R10062827fecc41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a1ef27716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15638ba2d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526582f4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0fd13ce2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3165ce2a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75653a6cc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2428be09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ed877db89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HOLTH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HOLTH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