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671ea8ed7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f50cd205ee49b6"/>
  </p:sldMasterIdLst>
  <p:sldIdLst>
    <p:sldId xmlns:r="http://schemas.openxmlformats.org/officeDocument/2006/relationships" id="256" r:id="R641dbbdf85334357"/>
    <p:sldId xmlns:r="http://schemas.openxmlformats.org/officeDocument/2006/relationships" id="257" r:id="Reea9361e5c254e81"/>
    <p:sldId xmlns:r="http://schemas.openxmlformats.org/officeDocument/2006/relationships" id="258" r:id="R8c8ded6104994517"/>
    <p:sldId xmlns:r="http://schemas.openxmlformats.org/officeDocument/2006/relationships" id="259" r:id="R28796b617c904a84"/>
    <p:sldId xmlns:r="http://schemas.openxmlformats.org/officeDocument/2006/relationships" id="260" r:id="R61455064175a4c06"/>
    <p:sldId xmlns:r="http://schemas.openxmlformats.org/officeDocument/2006/relationships" id="261" r:id="R78f023ce50734821"/>
    <p:sldId xmlns:r="http://schemas.openxmlformats.org/officeDocument/2006/relationships" id="262" r:id="Re831f1d24bd7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50cd205ee49b6" /><Relationship Type="http://schemas.openxmlformats.org/officeDocument/2006/relationships/slide" Target="/ppt/slides/slide1.xml" Id="R641dbbdf85334357" /><Relationship Type="http://schemas.openxmlformats.org/officeDocument/2006/relationships/slide" Target="/ppt/slides/slide2.xml" Id="Reea9361e5c254e81" /><Relationship Type="http://schemas.openxmlformats.org/officeDocument/2006/relationships/slide" Target="/ppt/slides/slide3.xml" Id="R8c8ded6104994517" /><Relationship Type="http://schemas.openxmlformats.org/officeDocument/2006/relationships/slide" Target="/ppt/slides/slide4.xml" Id="R28796b617c904a84" /><Relationship Type="http://schemas.openxmlformats.org/officeDocument/2006/relationships/slide" Target="/ppt/slides/slide5.xml" Id="R61455064175a4c06" /><Relationship Type="http://schemas.openxmlformats.org/officeDocument/2006/relationships/slide" Target="/ppt/slides/slide6.xml" Id="R78f023ce50734821" /><Relationship Type="http://schemas.openxmlformats.org/officeDocument/2006/relationships/slide" Target="/ppt/slides/slide7.xml" Id="Re831f1d24bd7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53ca02224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3bbcb071a4484" /><Relationship Type="http://schemas.openxmlformats.org/officeDocument/2006/relationships/theme" Target="/ppt/slideMasters/theme/theme1.xml" Id="Rcdb9b0e07687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3bbcb071a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64a02f731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2f60db9d9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f536cb93845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7e0541f75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f6b6b1dc8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52a7efeec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2a81ef7d543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BLAABJERG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BLAABJERG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2 348 577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GROSCH CHRISTIAN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925 732 109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