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96538994404a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cfebd303c344fe"/>
  </p:sldMasterIdLst>
  <p:sldIdLst>
    <p:sldId xmlns:r="http://schemas.openxmlformats.org/officeDocument/2006/relationships" id="256" r:id="R19c1a89882a84b2d"/>
    <p:sldId xmlns:r="http://schemas.openxmlformats.org/officeDocument/2006/relationships" id="257" r:id="R2d1fc5dbd77e4f05"/>
    <p:sldId xmlns:r="http://schemas.openxmlformats.org/officeDocument/2006/relationships" id="258" r:id="R8e4908d183be42c9"/>
    <p:sldId xmlns:r="http://schemas.openxmlformats.org/officeDocument/2006/relationships" id="259" r:id="R4e0a174380514b4a"/>
    <p:sldId xmlns:r="http://schemas.openxmlformats.org/officeDocument/2006/relationships" id="260" r:id="Ra09fcc3bcb234de1"/>
    <p:sldId xmlns:r="http://schemas.openxmlformats.org/officeDocument/2006/relationships" id="261" r:id="R831406496b784b93"/>
    <p:sldId xmlns:r="http://schemas.openxmlformats.org/officeDocument/2006/relationships" id="262" r:id="R8e3192537be74e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cfebd303c344fe" /><Relationship Type="http://schemas.openxmlformats.org/officeDocument/2006/relationships/slide" Target="/ppt/slides/slide1.xml" Id="R19c1a89882a84b2d" /><Relationship Type="http://schemas.openxmlformats.org/officeDocument/2006/relationships/slide" Target="/ppt/slides/slide2.xml" Id="R2d1fc5dbd77e4f05" /><Relationship Type="http://schemas.openxmlformats.org/officeDocument/2006/relationships/slide" Target="/ppt/slides/slide3.xml" Id="R8e4908d183be42c9" /><Relationship Type="http://schemas.openxmlformats.org/officeDocument/2006/relationships/slide" Target="/ppt/slides/slide4.xml" Id="R4e0a174380514b4a" /><Relationship Type="http://schemas.openxmlformats.org/officeDocument/2006/relationships/slide" Target="/ppt/slides/slide5.xml" Id="Ra09fcc3bcb234de1" /><Relationship Type="http://schemas.openxmlformats.org/officeDocument/2006/relationships/slide" Target="/ppt/slides/slide6.xml" Id="R831406496b784b93" /><Relationship Type="http://schemas.openxmlformats.org/officeDocument/2006/relationships/slide" Target="/ppt/slides/slide7.xml" Id="R8e3192537be74e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7eeb5bc9114a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bb65bc733e4e01" /><Relationship Type="http://schemas.openxmlformats.org/officeDocument/2006/relationships/theme" Target="/ppt/slideMasters/theme/theme1.xml" Id="Rfa5db042a6ad45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bb65bc733e4e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eea26b2c0546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afc3e45b1249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65c5f8756b42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4375f065df43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29bf10313047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67aacdfc844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43b9490cae45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 HOLDING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1 103 840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14 925 258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16 070 556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LYSTAD ØYSTEIN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Skogmotoppen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2053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925 733 865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 HOLDING AS</a:t>
            </a:r>
          </a:p>
        </p:txBody>
      </p:sp>
    </p:spTree>
  </p:cSld>
  <p:clrMapOvr>
    <a:masterClrMapping xmlns:a="http://schemas.openxmlformats.org/drawingml/2006/main"/>
  </p:clrMapOvr>
</p:sld>
</file>