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02b52983b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4dfa12e5046d9"/>
  </p:sldMasterIdLst>
  <p:sldIdLst>
    <p:sldId xmlns:r="http://schemas.openxmlformats.org/officeDocument/2006/relationships" id="256" r:id="R92d8709e852b4f90"/>
    <p:sldId xmlns:r="http://schemas.openxmlformats.org/officeDocument/2006/relationships" id="257" r:id="R21c42848fb704ee9"/>
    <p:sldId xmlns:r="http://schemas.openxmlformats.org/officeDocument/2006/relationships" id="258" r:id="R59807f60367a442f"/>
    <p:sldId xmlns:r="http://schemas.openxmlformats.org/officeDocument/2006/relationships" id="259" r:id="R7ab03fd1f0364acf"/>
    <p:sldId xmlns:r="http://schemas.openxmlformats.org/officeDocument/2006/relationships" id="260" r:id="Rddc9ab6ee3a24a68"/>
    <p:sldId xmlns:r="http://schemas.openxmlformats.org/officeDocument/2006/relationships" id="261" r:id="R561c30a3c6c644ef"/>
    <p:sldId xmlns:r="http://schemas.openxmlformats.org/officeDocument/2006/relationships" id="262" r:id="R6ab0812d7db5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dfa12e5046d9" /><Relationship Type="http://schemas.openxmlformats.org/officeDocument/2006/relationships/slide" Target="/ppt/slides/slide1.xml" Id="R92d8709e852b4f90" /><Relationship Type="http://schemas.openxmlformats.org/officeDocument/2006/relationships/slide" Target="/ppt/slides/slide2.xml" Id="R21c42848fb704ee9" /><Relationship Type="http://schemas.openxmlformats.org/officeDocument/2006/relationships/slide" Target="/ppt/slides/slide3.xml" Id="R59807f60367a442f" /><Relationship Type="http://schemas.openxmlformats.org/officeDocument/2006/relationships/slide" Target="/ppt/slides/slide4.xml" Id="R7ab03fd1f0364acf" /><Relationship Type="http://schemas.openxmlformats.org/officeDocument/2006/relationships/slide" Target="/ppt/slides/slide5.xml" Id="Rddc9ab6ee3a24a68" /><Relationship Type="http://schemas.openxmlformats.org/officeDocument/2006/relationships/slide" Target="/ppt/slides/slide6.xml" Id="R561c30a3c6c644ef" /><Relationship Type="http://schemas.openxmlformats.org/officeDocument/2006/relationships/slide" Target="/ppt/slides/slide7.xml" Id="R6ab0812d7db5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fd70ee65b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0524be43418b" /><Relationship Type="http://schemas.openxmlformats.org/officeDocument/2006/relationships/theme" Target="/ppt/slideMasters/theme/theme1.xml" Id="R4413ca62bd33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40524be43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84b800ac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a096d03f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7c83b6de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3b14687d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54da82c66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abd141ea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5f7efda9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