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0cc87c315040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01c1fbe3cd4819"/>
  </p:sldMasterIdLst>
  <p:sldIdLst>
    <p:sldId xmlns:r="http://schemas.openxmlformats.org/officeDocument/2006/relationships" id="256" r:id="R0677400209214b63"/>
    <p:sldId xmlns:r="http://schemas.openxmlformats.org/officeDocument/2006/relationships" id="257" r:id="R6aa11bc17b394e5d"/>
    <p:sldId xmlns:r="http://schemas.openxmlformats.org/officeDocument/2006/relationships" id="258" r:id="R857a4dc306d04a87"/>
    <p:sldId xmlns:r="http://schemas.openxmlformats.org/officeDocument/2006/relationships" id="259" r:id="R84f4969667fd474f"/>
    <p:sldId xmlns:r="http://schemas.openxmlformats.org/officeDocument/2006/relationships" id="260" r:id="R0f240aa0d77e49df"/>
    <p:sldId xmlns:r="http://schemas.openxmlformats.org/officeDocument/2006/relationships" id="261" r:id="R270f0694971e4870"/>
    <p:sldId xmlns:r="http://schemas.openxmlformats.org/officeDocument/2006/relationships" id="262" r:id="Rcf31b34ea4d443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01c1fbe3cd4819" /><Relationship Type="http://schemas.openxmlformats.org/officeDocument/2006/relationships/slide" Target="/ppt/slides/slide1.xml" Id="R0677400209214b63" /><Relationship Type="http://schemas.openxmlformats.org/officeDocument/2006/relationships/slide" Target="/ppt/slides/slide2.xml" Id="R6aa11bc17b394e5d" /><Relationship Type="http://schemas.openxmlformats.org/officeDocument/2006/relationships/slide" Target="/ppt/slides/slide3.xml" Id="R857a4dc306d04a87" /><Relationship Type="http://schemas.openxmlformats.org/officeDocument/2006/relationships/slide" Target="/ppt/slides/slide4.xml" Id="R84f4969667fd474f" /><Relationship Type="http://schemas.openxmlformats.org/officeDocument/2006/relationships/slide" Target="/ppt/slides/slide5.xml" Id="R0f240aa0d77e49df" /><Relationship Type="http://schemas.openxmlformats.org/officeDocument/2006/relationships/slide" Target="/ppt/slides/slide6.xml" Id="R270f0694971e4870" /><Relationship Type="http://schemas.openxmlformats.org/officeDocument/2006/relationships/slide" Target="/ppt/slides/slide7.xml" Id="Rcf31b34ea4d443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fbfbe2aea544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5452289054e7b" /><Relationship Type="http://schemas.openxmlformats.org/officeDocument/2006/relationships/theme" Target="/ppt/slideMasters/theme/theme1.xml" Id="Rf3d8eabfb3c549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05452289054e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f2b231b934a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2b0fc62a44e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78f76c46d43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02988060a42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49e9aaeb741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548a9986d40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de43b8f244a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HAMMER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8 432 434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9 517 859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9 642 952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Thorry Kiærs veg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925 756 814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