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0f6766bd7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cb0487723473c"/>
  </p:sldMasterIdLst>
  <p:sldIdLst>
    <p:sldId xmlns:r="http://schemas.openxmlformats.org/officeDocument/2006/relationships" id="256" r:id="Rb1a839edf4ed43ac"/>
    <p:sldId xmlns:r="http://schemas.openxmlformats.org/officeDocument/2006/relationships" id="257" r:id="R5ba91433cc7d472e"/>
    <p:sldId xmlns:r="http://schemas.openxmlformats.org/officeDocument/2006/relationships" id="258" r:id="Rc84038a7c0294dd2"/>
    <p:sldId xmlns:r="http://schemas.openxmlformats.org/officeDocument/2006/relationships" id="259" r:id="R4245ac8d2bdf4124"/>
    <p:sldId xmlns:r="http://schemas.openxmlformats.org/officeDocument/2006/relationships" id="260" r:id="Re536c3c89f754cfb"/>
    <p:sldId xmlns:r="http://schemas.openxmlformats.org/officeDocument/2006/relationships" id="261" r:id="R74a0fba4872b4319"/>
    <p:sldId xmlns:r="http://schemas.openxmlformats.org/officeDocument/2006/relationships" id="262" r:id="R10784e129a2b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cb0487723473c" /><Relationship Type="http://schemas.openxmlformats.org/officeDocument/2006/relationships/slide" Target="/ppt/slides/slide1.xml" Id="Rb1a839edf4ed43ac" /><Relationship Type="http://schemas.openxmlformats.org/officeDocument/2006/relationships/slide" Target="/ppt/slides/slide2.xml" Id="R5ba91433cc7d472e" /><Relationship Type="http://schemas.openxmlformats.org/officeDocument/2006/relationships/slide" Target="/ppt/slides/slide3.xml" Id="Rc84038a7c0294dd2" /><Relationship Type="http://schemas.openxmlformats.org/officeDocument/2006/relationships/slide" Target="/ppt/slides/slide4.xml" Id="R4245ac8d2bdf4124" /><Relationship Type="http://schemas.openxmlformats.org/officeDocument/2006/relationships/slide" Target="/ppt/slides/slide5.xml" Id="Re536c3c89f754cfb" /><Relationship Type="http://schemas.openxmlformats.org/officeDocument/2006/relationships/slide" Target="/ppt/slides/slide6.xml" Id="R74a0fba4872b4319" /><Relationship Type="http://schemas.openxmlformats.org/officeDocument/2006/relationships/slide" Target="/ppt/slides/slide7.xml" Id="R10784e129a2b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3dad7786b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00a3728a049eb" /><Relationship Type="http://schemas.openxmlformats.org/officeDocument/2006/relationships/theme" Target="/ppt/slideMasters/theme/theme1.xml" Id="Rb69f0ca8b7ba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00a3728a0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4df8110f8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86718bc33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7944de197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719ff31b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f5dddc9ab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42492886b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917260f32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HAVDAL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18 370 926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21 498 643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HAVDAL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