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6d3a0be57240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9b945915ec480d"/>
  </p:sldMasterIdLst>
  <p:sldIdLst>
    <p:sldId xmlns:r="http://schemas.openxmlformats.org/officeDocument/2006/relationships" id="256" r:id="R568b8462fb444db6"/>
    <p:sldId xmlns:r="http://schemas.openxmlformats.org/officeDocument/2006/relationships" id="257" r:id="R9eebee29bcb145db"/>
    <p:sldId xmlns:r="http://schemas.openxmlformats.org/officeDocument/2006/relationships" id="258" r:id="Rd06a1c1a83054b9e"/>
    <p:sldId xmlns:r="http://schemas.openxmlformats.org/officeDocument/2006/relationships" id="259" r:id="R933a6e6071b84b41"/>
    <p:sldId xmlns:r="http://schemas.openxmlformats.org/officeDocument/2006/relationships" id="260" r:id="R34194291e90b40bb"/>
    <p:sldId xmlns:r="http://schemas.openxmlformats.org/officeDocument/2006/relationships" id="261" r:id="R98ce602794354e0d"/>
    <p:sldId xmlns:r="http://schemas.openxmlformats.org/officeDocument/2006/relationships" id="262" r:id="R115bd029247748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b945915ec480d" /><Relationship Type="http://schemas.openxmlformats.org/officeDocument/2006/relationships/slide" Target="/ppt/slides/slide1.xml" Id="R568b8462fb444db6" /><Relationship Type="http://schemas.openxmlformats.org/officeDocument/2006/relationships/slide" Target="/ppt/slides/slide2.xml" Id="R9eebee29bcb145db" /><Relationship Type="http://schemas.openxmlformats.org/officeDocument/2006/relationships/slide" Target="/ppt/slides/slide3.xml" Id="Rd06a1c1a83054b9e" /><Relationship Type="http://schemas.openxmlformats.org/officeDocument/2006/relationships/slide" Target="/ppt/slides/slide4.xml" Id="R933a6e6071b84b41" /><Relationship Type="http://schemas.openxmlformats.org/officeDocument/2006/relationships/slide" Target="/ppt/slides/slide5.xml" Id="R34194291e90b40bb" /><Relationship Type="http://schemas.openxmlformats.org/officeDocument/2006/relationships/slide" Target="/ppt/slides/slide6.xml" Id="R98ce602794354e0d" /><Relationship Type="http://schemas.openxmlformats.org/officeDocument/2006/relationships/slide" Target="/ppt/slides/slide7.xml" Id="R115bd029247748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6552e187f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e6c343b2d4d5e" /><Relationship Type="http://schemas.openxmlformats.org/officeDocument/2006/relationships/theme" Target="/ppt/slideMasters/theme/theme1.xml" Id="R09cf26b2bdff45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1e6c343b2d4d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54de42da84b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7c8444a4a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574fd7e5d45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6dc831b7a46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00fa4de35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82c64360f47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9fa7eaec146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ALEXA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739 378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3 949 378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KJÆR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Kjær Thorsen, Dalsveien 62C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925 768 952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 AS</a:t>
            </a:r>
          </a:p>
        </p:txBody>
      </p:sp>
    </p:spTree>
  </p:cSld>
  <p:clrMapOvr>
    <a:masterClrMapping xmlns:a="http://schemas.openxmlformats.org/drawingml/2006/main"/>
  </p:clrMapOvr>
</p:sld>
</file>