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21cfd3b97a46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639ce2a65847da"/>
  </p:sldMasterIdLst>
  <p:sldIdLst>
    <p:sldId xmlns:r="http://schemas.openxmlformats.org/officeDocument/2006/relationships" id="256" r:id="Rf701f5c8d26c4478"/>
    <p:sldId xmlns:r="http://schemas.openxmlformats.org/officeDocument/2006/relationships" id="257" r:id="R04b8d41dfd33491a"/>
    <p:sldId xmlns:r="http://schemas.openxmlformats.org/officeDocument/2006/relationships" id="258" r:id="R0bd2fafef5094c4b"/>
    <p:sldId xmlns:r="http://schemas.openxmlformats.org/officeDocument/2006/relationships" id="259" r:id="R71f85ee8bae946de"/>
    <p:sldId xmlns:r="http://schemas.openxmlformats.org/officeDocument/2006/relationships" id="260" r:id="R25b1f9b9a9b14dca"/>
    <p:sldId xmlns:r="http://schemas.openxmlformats.org/officeDocument/2006/relationships" id="261" r:id="R100c617e64354052"/>
    <p:sldId xmlns:r="http://schemas.openxmlformats.org/officeDocument/2006/relationships" id="262" r:id="Re77cf9d02e3f4ae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639ce2a65847da" /><Relationship Type="http://schemas.openxmlformats.org/officeDocument/2006/relationships/slide" Target="/ppt/slides/slide1.xml" Id="Rf701f5c8d26c4478" /><Relationship Type="http://schemas.openxmlformats.org/officeDocument/2006/relationships/slide" Target="/ppt/slides/slide2.xml" Id="R04b8d41dfd33491a" /><Relationship Type="http://schemas.openxmlformats.org/officeDocument/2006/relationships/slide" Target="/ppt/slides/slide3.xml" Id="R0bd2fafef5094c4b" /><Relationship Type="http://schemas.openxmlformats.org/officeDocument/2006/relationships/slide" Target="/ppt/slides/slide4.xml" Id="R71f85ee8bae946de" /><Relationship Type="http://schemas.openxmlformats.org/officeDocument/2006/relationships/slide" Target="/ppt/slides/slide5.xml" Id="R25b1f9b9a9b14dca" /><Relationship Type="http://schemas.openxmlformats.org/officeDocument/2006/relationships/slide" Target="/ppt/slides/slide6.xml" Id="R100c617e64354052" /><Relationship Type="http://schemas.openxmlformats.org/officeDocument/2006/relationships/slide" Target="/ppt/slides/slide7.xml" Id="Re77cf9d02e3f4ae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2c9c61008742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0532fa71ed4a06" /><Relationship Type="http://schemas.openxmlformats.org/officeDocument/2006/relationships/theme" Target="/ppt/slideMasters/theme/theme1.xml" Id="Re6d976ec22e549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0532fa71ed4a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1b2a559be4d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e6e3582f9341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1618ba196c4a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9cd4bc598c4e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c85be9d92445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0031dcc5f04e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72ba0284046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 REGNSKAP OG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 REGNSKAP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 REGNSKAP OG REVISJON AS ble etablert [år] og holder til i Narvik.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 REGNSKAP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 REGNSKAP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 REGNSKAP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14 056 175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32 187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1 018 714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4 980 333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 REGNSKAP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WEGARD WIIK  –  50,5 %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BRYNJAR WIIK  –  49,5 %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 REGNSKAP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Teknologiveien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8517 Narvik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925 809 896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 REGNSKAP OG REVISJON AS</a:t>
            </a:r>
          </a:p>
        </p:txBody>
      </p:sp>
    </p:spTree>
  </p:cSld>
  <p:clrMapOvr>
    <a:masterClrMapping xmlns:a="http://schemas.openxmlformats.org/drawingml/2006/main"/>
  </p:clrMapOvr>
</p:sld>
</file>