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dde692599549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098ab262ef43d9"/>
  </p:sldMasterIdLst>
  <p:sldIdLst>
    <p:sldId xmlns:r="http://schemas.openxmlformats.org/officeDocument/2006/relationships" id="256" r:id="R23f415385a504ef6"/>
    <p:sldId xmlns:r="http://schemas.openxmlformats.org/officeDocument/2006/relationships" id="257" r:id="R0a270ba1c2124d92"/>
    <p:sldId xmlns:r="http://schemas.openxmlformats.org/officeDocument/2006/relationships" id="258" r:id="Re500fdc3f1534421"/>
    <p:sldId xmlns:r="http://schemas.openxmlformats.org/officeDocument/2006/relationships" id="259" r:id="Rabfe99ce8d714555"/>
    <p:sldId xmlns:r="http://schemas.openxmlformats.org/officeDocument/2006/relationships" id="260" r:id="Rdd29be04296646dd"/>
    <p:sldId xmlns:r="http://schemas.openxmlformats.org/officeDocument/2006/relationships" id="261" r:id="R4611dbe50f8d4abe"/>
    <p:sldId xmlns:r="http://schemas.openxmlformats.org/officeDocument/2006/relationships" id="262" r:id="Rce06072b1f1b49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098ab262ef43d9" /><Relationship Type="http://schemas.openxmlformats.org/officeDocument/2006/relationships/slide" Target="/ppt/slides/slide1.xml" Id="R23f415385a504ef6" /><Relationship Type="http://schemas.openxmlformats.org/officeDocument/2006/relationships/slide" Target="/ppt/slides/slide2.xml" Id="R0a270ba1c2124d92" /><Relationship Type="http://schemas.openxmlformats.org/officeDocument/2006/relationships/slide" Target="/ppt/slides/slide3.xml" Id="Re500fdc3f1534421" /><Relationship Type="http://schemas.openxmlformats.org/officeDocument/2006/relationships/slide" Target="/ppt/slides/slide4.xml" Id="Rabfe99ce8d714555" /><Relationship Type="http://schemas.openxmlformats.org/officeDocument/2006/relationships/slide" Target="/ppt/slides/slide5.xml" Id="Rdd29be04296646dd" /><Relationship Type="http://schemas.openxmlformats.org/officeDocument/2006/relationships/slide" Target="/ppt/slides/slide6.xml" Id="R4611dbe50f8d4abe" /><Relationship Type="http://schemas.openxmlformats.org/officeDocument/2006/relationships/slide" Target="/ppt/slides/slide7.xml" Id="Rce06072b1f1b49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527408daca42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9aaf13c8f432b" /><Relationship Type="http://schemas.openxmlformats.org/officeDocument/2006/relationships/theme" Target="/ppt/slideMasters/theme/theme1.xml" Id="Ref0a39ea4cd441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59aaf13c8f43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efec76fc14c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2f19e002f4e0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d847f6f57843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61ef9407a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d99da292940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376711c34c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63bb55de04d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6 895 061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6 969 557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7 008 082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JØRN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Aspåsveien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8402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925 815 292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JMO AS</a:t>
            </a:r>
          </a:p>
        </p:txBody>
      </p:sp>
    </p:spTree>
  </p:cSld>
  <p:clrMapOvr>
    <a:masterClrMapping xmlns:a="http://schemas.openxmlformats.org/drawingml/2006/main"/>
  </p:clrMapOvr>
</p:sld>
</file>