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dda9b5ef5a41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a3448610bd4498"/>
  </p:sldMasterIdLst>
  <p:sldIdLst>
    <p:sldId xmlns:r="http://schemas.openxmlformats.org/officeDocument/2006/relationships" id="256" r:id="Rb220bf6f06144cb9"/>
    <p:sldId xmlns:r="http://schemas.openxmlformats.org/officeDocument/2006/relationships" id="257" r:id="R83619d4dddb64975"/>
    <p:sldId xmlns:r="http://schemas.openxmlformats.org/officeDocument/2006/relationships" id="258" r:id="Rf2f778c0f2334462"/>
    <p:sldId xmlns:r="http://schemas.openxmlformats.org/officeDocument/2006/relationships" id="259" r:id="R0ab3652636934006"/>
    <p:sldId xmlns:r="http://schemas.openxmlformats.org/officeDocument/2006/relationships" id="260" r:id="R8376128235044f1f"/>
    <p:sldId xmlns:r="http://schemas.openxmlformats.org/officeDocument/2006/relationships" id="261" r:id="R7909823484c34bda"/>
    <p:sldId xmlns:r="http://schemas.openxmlformats.org/officeDocument/2006/relationships" id="262" r:id="R54f2f8b2f6204f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3448610bd4498" /><Relationship Type="http://schemas.openxmlformats.org/officeDocument/2006/relationships/slide" Target="/ppt/slides/slide1.xml" Id="Rb220bf6f06144cb9" /><Relationship Type="http://schemas.openxmlformats.org/officeDocument/2006/relationships/slide" Target="/ppt/slides/slide2.xml" Id="R83619d4dddb64975" /><Relationship Type="http://schemas.openxmlformats.org/officeDocument/2006/relationships/slide" Target="/ppt/slides/slide3.xml" Id="Rf2f778c0f2334462" /><Relationship Type="http://schemas.openxmlformats.org/officeDocument/2006/relationships/slide" Target="/ppt/slides/slide4.xml" Id="R0ab3652636934006" /><Relationship Type="http://schemas.openxmlformats.org/officeDocument/2006/relationships/slide" Target="/ppt/slides/slide5.xml" Id="R8376128235044f1f" /><Relationship Type="http://schemas.openxmlformats.org/officeDocument/2006/relationships/slide" Target="/ppt/slides/slide6.xml" Id="R7909823484c34bda" /><Relationship Type="http://schemas.openxmlformats.org/officeDocument/2006/relationships/slide" Target="/ppt/slides/slide7.xml" Id="R54f2f8b2f6204f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49a066d3642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ee1826c16412e" /><Relationship Type="http://schemas.openxmlformats.org/officeDocument/2006/relationships/theme" Target="/ppt/slideMasters/theme/theme1.xml" Id="R5242060e7db145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dee1826c1641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1e731e89741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ea181a9ec4d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9ff9a8d6441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0ff92c59644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8921f70a74c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13ea6cdc34c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4ffe6712d47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HELMERS 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SE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2 276 490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2 465 881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ENDRE OLAV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SIRI H OLSEN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Skuteviksbodene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925 821 586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