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06b67d80f2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bb8afd6a9422a"/>
  </p:sldMasterIdLst>
  <p:sldIdLst>
    <p:sldId xmlns:r="http://schemas.openxmlformats.org/officeDocument/2006/relationships" id="256" r:id="Rc25b6a713f654c03"/>
    <p:sldId xmlns:r="http://schemas.openxmlformats.org/officeDocument/2006/relationships" id="257" r:id="R8341285d60a64ddf"/>
    <p:sldId xmlns:r="http://schemas.openxmlformats.org/officeDocument/2006/relationships" id="258" r:id="R64fc56e0147a4cfd"/>
    <p:sldId xmlns:r="http://schemas.openxmlformats.org/officeDocument/2006/relationships" id="259" r:id="R72b414e47a2e4ffd"/>
    <p:sldId xmlns:r="http://schemas.openxmlformats.org/officeDocument/2006/relationships" id="260" r:id="R61388c777c9f408a"/>
    <p:sldId xmlns:r="http://schemas.openxmlformats.org/officeDocument/2006/relationships" id="261" r:id="R70a87ebe7fa1456c"/>
    <p:sldId xmlns:r="http://schemas.openxmlformats.org/officeDocument/2006/relationships" id="262" r:id="R575311df0a13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bb8afd6a9422a" /><Relationship Type="http://schemas.openxmlformats.org/officeDocument/2006/relationships/slide" Target="/ppt/slides/slide1.xml" Id="Rc25b6a713f654c03" /><Relationship Type="http://schemas.openxmlformats.org/officeDocument/2006/relationships/slide" Target="/ppt/slides/slide2.xml" Id="R8341285d60a64ddf" /><Relationship Type="http://schemas.openxmlformats.org/officeDocument/2006/relationships/slide" Target="/ppt/slides/slide3.xml" Id="R64fc56e0147a4cfd" /><Relationship Type="http://schemas.openxmlformats.org/officeDocument/2006/relationships/slide" Target="/ppt/slides/slide4.xml" Id="R72b414e47a2e4ffd" /><Relationship Type="http://schemas.openxmlformats.org/officeDocument/2006/relationships/slide" Target="/ppt/slides/slide5.xml" Id="R61388c777c9f408a" /><Relationship Type="http://schemas.openxmlformats.org/officeDocument/2006/relationships/slide" Target="/ppt/slides/slide6.xml" Id="R70a87ebe7fa1456c" /><Relationship Type="http://schemas.openxmlformats.org/officeDocument/2006/relationships/slide" Target="/ppt/slides/slide7.xml" Id="R575311df0a13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f2466096541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2b5761057421b" /><Relationship Type="http://schemas.openxmlformats.org/officeDocument/2006/relationships/theme" Target="/ppt/slideMasters/theme/theme1.xml" Id="R24bdd43b50de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2b5761057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07076d5c644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4bec2bdca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ce736372b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97cce5b48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69ec1d424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7ee68ad6245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e598a8b6a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VESTKAPP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 MASKIN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14 441 312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16 174 038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 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Vestkappvegen 1434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925 835 625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VESTKAPP MASKIN AS</a:t>
            </a:r>
          </a:p>
        </p:txBody>
      </p:sp>
    </p:spTree>
  </p:cSld>
  <p:clrMapOvr>
    <a:masterClrMapping xmlns:a="http://schemas.openxmlformats.org/drawingml/2006/main"/>
  </p:clrMapOvr>
</p:sld>
</file>