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a5167bdd714a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6cf9199e2c4454"/>
  </p:sldMasterIdLst>
  <p:sldIdLst>
    <p:sldId xmlns:r="http://schemas.openxmlformats.org/officeDocument/2006/relationships" id="256" r:id="R2499052222fb4428"/>
    <p:sldId xmlns:r="http://schemas.openxmlformats.org/officeDocument/2006/relationships" id="257" r:id="R4c260ce61541484e"/>
    <p:sldId xmlns:r="http://schemas.openxmlformats.org/officeDocument/2006/relationships" id="258" r:id="R1d97b0b02d044c22"/>
    <p:sldId xmlns:r="http://schemas.openxmlformats.org/officeDocument/2006/relationships" id="259" r:id="R8bbac9641e6041a8"/>
    <p:sldId xmlns:r="http://schemas.openxmlformats.org/officeDocument/2006/relationships" id="260" r:id="Rd4a228465bdc4a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6cf9199e2c4454" /><Relationship Type="http://schemas.openxmlformats.org/officeDocument/2006/relationships/slide" Target="/ppt/slides/slide1.xml" Id="R2499052222fb4428" /><Relationship Type="http://schemas.openxmlformats.org/officeDocument/2006/relationships/slide" Target="/ppt/slides/slide2.xml" Id="R4c260ce61541484e" /><Relationship Type="http://schemas.openxmlformats.org/officeDocument/2006/relationships/slide" Target="/ppt/slides/slide3.xml" Id="R1d97b0b02d044c22" /><Relationship Type="http://schemas.openxmlformats.org/officeDocument/2006/relationships/slide" Target="/ppt/slides/slide4.xml" Id="R8bbac9641e6041a8" /><Relationship Type="http://schemas.openxmlformats.org/officeDocument/2006/relationships/slide" Target="/ppt/slides/slide5.xml" Id="Rd4a228465bdc4a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9ec15a0a464e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b389f6fcc4f84" /><Relationship Type="http://schemas.openxmlformats.org/officeDocument/2006/relationships/theme" Target="/ppt/slideMasters/theme/theme1.xml" Id="Ra78bc511ab4149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ab389f6fcc4f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2cf25e9ff49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c0a964dcd4c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c2045f85540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fb3126cae44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11a2b93334e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VESTLANDSREVISJON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VESTLANDSREVISJON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VESTLANDSREVISJON IKS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VESTLANDSREVISJON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VESTLANDSREVISJON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VESTLANDSREVISJON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Kvassnesvegen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5914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925 841 153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VESTLANDSREVISJON IKS</a:t>
            </a:r>
          </a:p>
        </p:txBody>
      </p:sp>
    </p:spTree>
  </p:cSld>
  <p:clrMapOvr>
    <a:masterClrMapping xmlns:a="http://schemas.openxmlformats.org/drawingml/2006/main"/>
  </p:clrMapOvr>
</p:sld>
</file>