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fe349ee46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8814dc0fb459a"/>
  </p:sldMasterIdLst>
  <p:sldIdLst>
    <p:sldId xmlns:r="http://schemas.openxmlformats.org/officeDocument/2006/relationships" id="256" r:id="R743f7089f74f4854"/>
    <p:sldId xmlns:r="http://schemas.openxmlformats.org/officeDocument/2006/relationships" id="257" r:id="R71a836f6cea7411f"/>
    <p:sldId xmlns:r="http://schemas.openxmlformats.org/officeDocument/2006/relationships" id="258" r:id="Rcd2ab58e98d94e3e"/>
    <p:sldId xmlns:r="http://schemas.openxmlformats.org/officeDocument/2006/relationships" id="259" r:id="R37342fcada504495"/>
    <p:sldId xmlns:r="http://schemas.openxmlformats.org/officeDocument/2006/relationships" id="260" r:id="R8820547ef0714dd7"/>
    <p:sldId xmlns:r="http://schemas.openxmlformats.org/officeDocument/2006/relationships" id="261" r:id="R86cedaf3d1194342"/>
    <p:sldId xmlns:r="http://schemas.openxmlformats.org/officeDocument/2006/relationships" id="262" r:id="Rc38d455ca076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8814dc0fb459a" /><Relationship Type="http://schemas.openxmlformats.org/officeDocument/2006/relationships/slide" Target="/ppt/slides/slide1.xml" Id="R743f7089f74f4854" /><Relationship Type="http://schemas.openxmlformats.org/officeDocument/2006/relationships/slide" Target="/ppt/slides/slide2.xml" Id="R71a836f6cea7411f" /><Relationship Type="http://schemas.openxmlformats.org/officeDocument/2006/relationships/slide" Target="/ppt/slides/slide3.xml" Id="Rcd2ab58e98d94e3e" /><Relationship Type="http://schemas.openxmlformats.org/officeDocument/2006/relationships/slide" Target="/ppt/slides/slide4.xml" Id="R37342fcada504495" /><Relationship Type="http://schemas.openxmlformats.org/officeDocument/2006/relationships/slide" Target="/ppt/slides/slide5.xml" Id="R8820547ef0714dd7" /><Relationship Type="http://schemas.openxmlformats.org/officeDocument/2006/relationships/slide" Target="/ppt/slides/slide6.xml" Id="R86cedaf3d1194342" /><Relationship Type="http://schemas.openxmlformats.org/officeDocument/2006/relationships/slide" Target="/ppt/slides/slide7.xml" Id="Rc38d455ca076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6625da197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e9467a4f492e" /><Relationship Type="http://schemas.openxmlformats.org/officeDocument/2006/relationships/theme" Target="/ppt/slideMasters/theme/theme1.xml" Id="R7a86632ecc34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ee9467a4f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4f3adfa87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63da1d81c4f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3d74528a9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100f897b240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7aed57fdc45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e0b809df8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1e3f5769446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KICKSIDE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KICKSIDE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4 355 916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NESBJØRG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Haflans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