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801218f2240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be8bec683401e"/>
  </p:sldMasterIdLst>
  <p:sldIdLst>
    <p:sldId xmlns:r="http://schemas.openxmlformats.org/officeDocument/2006/relationships" id="256" r:id="Rbc6412dd09a8425a"/>
    <p:sldId xmlns:r="http://schemas.openxmlformats.org/officeDocument/2006/relationships" id="257" r:id="R0847e9c4c8774ddc"/>
    <p:sldId xmlns:r="http://schemas.openxmlformats.org/officeDocument/2006/relationships" id="258" r:id="Rf7440dcade054b17"/>
    <p:sldId xmlns:r="http://schemas.openxmlformats.org/officeDocument/2006/relationships" id="259" r:id="R519a13a981234fc3"/>
    <p:sldId xmlns:r="http://schemas.openxmlformats.org/officeDocument/2006/relationships" id="260" r:id="Rd21bfdcb5768433a"/>
    <p:sldId xmlns:r="http://schemas.openxmlformats.org/officeDocument/2006/relationships" id="261" r:id="R1c22d3ea2df34bee"/>
    <p:sldId xmlns:r="http://schemas.openxmlformats.org/officeDocument/2006/relationships" id="262" r:id="Ree4d4eb32278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be8bec683401e" /><Relationship Type="http://schemas.openxmlformats.org/officeDocument/2006/relationships/slide" Target="/ppt/slides/slide1.xml" Id="Rbc6412dd09a8425a" /><Relationship Type="http://schemas.openxmlformats.org/officeDocument/2006/relationships/slide" Target="/ppt/slides/slide2.xml" Id="R0847e9c4c8774ddc" /><Relationship Type="http://schemas.openxmlformats.org/officeDocument/2006/relationships/slide" Target="/ppt/slides/slide3.xml" Id="Rf7440dcade054b17" /><Relationship Type="http://schemas.openxmlformats.org/officeDocument/2006/relationships/slide" Target="/ppt/slides/slide4.xml" Id="R519a13a981234fc3" /><Relationship Type="http://schemas.openxmlformats.org/officeDocument/2006/relationships/slide" Target="/ppt/slides/slide5.xml" Id="Rd21bfdcb5768433a" /><Relationship Type="http://schemas.openxmlformats.org/officeDocument/2006/relationships/slide" Target="/ppt/slides/slide6.xml" Id="R1c22d3ea2df34bee" /><Relationship Type="http://schemas.openxmlformats.org/officeDocument/2006/relationships/slide" Target="/ppt/slides/slide7.xml" Id="Ree4d4eb32278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b16c5706a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ffac61fc44944" /><Relationship Type="http://schemas.openxmlformats.org/officeDocument/2006/relationships/theme" Target="/ppt/slideMasters/theme/theme1.xml" Id="R94285c8a60e84c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ffac61fc449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5f01085d4a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65dfa3404b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8f8b1f7e44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ac0dcf6a6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40c919a244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49cfbd99c4f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334aa51d3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ZERO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22 834 230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92 069 977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108 428 079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BJARØY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Egenesgården, Jernbanegaten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925 853 631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ZERO HOLDING AS</a:t>
            </a:r>
          </a:p>
        </p:txBody>
      </p:sp>
    </p:spTree>
  </p:cSld>
  <p:clrMapOvr>
    <a:masterClrMapping xmlns:a="http://schemas.openxmlformats.org/drawingml/2006/main"/>
  </p:clrMapOvr>
</p:sld>
</file>