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88e2b0263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7bfb46a3044f6"/>
  </p:sldMasterIdLst>
  <p:sldIdLst>
    <p:sldId xmlns:r="http://schemas.openxmlformats.org/officeDocument/2006/relationships" id="256" r:id="R4f4535493d1940ae"/>
    <p:sldId xmlns:r="http://schemas.openxmlformats.org/officeDocument/2006/relationships" id="257" r:id="Rca693225c1e34783"/>
    <p:sldId xmlns:r="http://schemas.openxmlformats.org/officeDocument/2006/relationships" id="258" r:id="R514ac550be99417a"/>
    <p:sldId xmlns:r="http://schemas.openxmlformats.org/officeDocument/2006/relationships" id="259" r:id="Rab2cf165070748e5"/>
    <p:sldId xmlns:r="http://schemas.openxmlformats.org/officeDocument/2006/relationships" id="260" r:id="Rbfd7bdb90eba4777"/>
    <p:sldId xmlns:r="http://schemas.openxmlformats.org/officeDocument/2006/relationships" id="261" r:id="R826324311c664fb1"/>
    <p:sldId xmlns:r="http://schemas.openxmlformats.org/officeDocument/2006/relationships" id="262" r:id="R0e031a579e09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7bfb46a3044f6" /><Relationship Type="http://schemas.openxmlformats.org/officeDocument/2006/relationships/slide" Target="/ppt/slides/slide1.xml" Id="R4f4535493d1940ae" /><Relationship Type="http://schemas.openxmlformats.org/officeDocument/2006/relationships/slide" Target="/ppt/slides/slide2.xml" Id="Rca693225c1e34783" /><Relationship Type="http://schemas.openxmlformats.org/officeDocument/2006/relationships/slide" Target="/ppt/slides/slide3.xml" Id="R514ac550be99417a" /><Relationship Type="http://schemas.openxmlformats.org/officeDocument/2006/relationships/slide" Target="/ppt/slides/slide4.xml" Id="Rab2cf165070748e5" /><Relationship Type="http://schemas.openxmlformats.org/officeDocument/2006/relationships/slide" Target="/ppt/slides/slide5.xml" Id="Rbfd7bdb90eba4777" /><Relationship Type="http://schemas.openxmlformats.org/officeDocument/2006/relationships/slide" Target="/ppt/slides/slide6.xml" Id="R826324311c664fb1" /><Relationship Type="http://schemas.openxmlformats.org/officeDocument/2006/relationships/slide" Target="/ppt/slides/slide7.xml" Id="R0e031a579e09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26f3f8b1a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09a55f074f6e" /><Relationship Type="http://schemas.openxmlformats.org/officeDocument/2006/relationships/theme" Target="/ppt/slideMasters/theme/theme1.xml" Id="R922d1f85a432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909a55f07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2487dcde5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9a14d9f82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e3cc0c101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897890dd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b0fa2d8b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53b7ab82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06cc5d23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1 342 580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MEBRAHTU WELDERUFAEL WELDESLASSIE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Sigurds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