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e2fed874dd42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5240765e8d4456"/>
  </p:sldMasterIdLst>
  <p:sldIdLst>
    <p:sldId xmlns:r="http://schemas.openxmlformats.org/officeDocument/2006/relationships" id="256" r:id="R2dc00854bea24b75"/>
    <p:sldId xmlns:r="http://schemas.openxmlformats.org/officeDocument/2006/relationships" id="257" r:id="R47c1ee7cba964ed7"/>
    <p:sldId xmlns:r="http://schemas.openxmlformats.org/officeDocument/2006/relationships" id="258" r:id="R6103adb954f94544"/>
    <p:sldId xmlns:r="http://schemas.openxmlformats.org/officeDocument/2006/relationships" id="259" r:id="R1dc6ededdefc4c18"/>
    <p:sldId xmlns:r="http://schemas.openxmlformats.org/officeDocument/2006/relationships" id="260" r:id="Rf35a0f6c1541409d"/>
    <p:sldId xmlns:r="http://schemas.openxmlformats.org/officeDocument/2006/relationships" id="261" r:id="Rd146069cd00142b6"/>
    <p:sldId xmlns:r="http://schemas.openxmlformats.org/officeDocument/2006/relationships" id="262" r:id="R137734b25ab64d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5240765e8d4456" /><Relationship Type="http://schemas.openxmlformats.org/officeDocument/2006/relationships/slide" Target="/ppt/slides/slide1.xml" Id="R2dc00854bea24b75" /><Relationship Type="http://schemas.openxmlformats.org/officeDocument/2006/relationships/slide" Target="/ppt/slides/slide2.xml" Id="R47c1ee7cba964ed7" /><Relationship Type="http://schemas.openxmlformats.org/officeDocument/2006/relationships/slide" Target="/ppt/slides/slide3.xml" Id="R6103adb954f94544" /><Relationship Type="http://schemas.openxmlformats.org/officeDocument/2006/relationships/slide" Target="/ppt/slides/slide4.xml" Id="R1dc6ededdefc4c18" /><Relationship Type="http://schemas.openxmlformats.org/officeDocument/2006/relationships/slide" Target="/ppt/slides/slide5.xml" Id="Rf35a0f6c1541409d" /><Relationship Type="http://schemas.openxmlformats.org/officeDocument/2006/relationships/slide" Target="/ppt/slides/slide6.xml" Id="Rd146069cd00142b6" /><Relationship Type="http://schemas.openxmlformats.org/officeDocument/2006/relationships/slide" Target="/ppt/slides/slide7.xml" Id="R137734b25ab64d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90950773694a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af52004dde4f9d" /><Relationship Type="http://schemas.openxmlformats.org/officeDocument/2006/relationships/theme" Target="/ppt/slideMasters/theme/theme1.xml" Id="Rdf8d1b5ecbda4e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af52004dde4f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e6c34baedc4f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3d825e753b48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c66ced9520495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1e01460fcd41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5ff4716f294ff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af90f1abd74c5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f839594e4d42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AKER OFFSHORE WIND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AKER OFFSHORE WIND AS ble etablert [år] og holder til i Fornebu.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−1 932 874 000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133 101 000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592 978 000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MAINSTREAM RENEWABLE POWER LIMITED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 Strandruds vei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1360 Fornebu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925 856 460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