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37cc8e4674d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5fa7473f0a4a5c"/>
  </p:sldMasterIdLst>
  <p:sldIdLst>
    <p:sldId xmlns:r="http://schemas.openxmlformats.org/officeDocument/2006/relationships" id="256" r:id="R991c5c023fc94f3a"/>
    <p:sldId xmlns:r="http://schemas.openxmlformats.org/officeDocument/2006/relationships" id="257" r:id="R488bfe680a164117"/>
    <p:sldId xmlns:r="http://schemas.openxmlformats.org/officeDocument/2006/relationships" id="258" r:id="R6b49b10602a44397"/>
    <p:sldId xmlns:r="http://schemas.openxmlformats.org/officeDocument/2006/relationships" id="259" r:id="Rd778115b02b8426e"/>
    <p:sldId xmlns:r="http://schemas.openxmlformats.org/officeDocument/2006/relationships" id="260" r:id="Rd5820d3dbeb74482"/>
    <p:sldId xmlns:r="http://schemas.openxmlformats.org/officeDocument/2006/relationships" id="261" r:id="Rab802634329941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fa7473f0a4a5c" /><Relationship Type="http://schemas.openxmlformats.org/officeDocument/2006/relationships/slide" Target="/ppt/slides/slide1.xml" Id="R991c5c023fc94f3a" /><Relationship Type="http://schemas.openxmlformats.org/officeDocument/2006/relationships/slide" Target="/ppt/slides/slide2.xml" Id="R488bfe680a164117" /><Relationship Type="http://schemas.openxmlformats.org/officeDocument/2006/relationships/slide" Target="/ppt/slides/slide3.xml" Id="R6b49b10602a44397" /><Relationship Type="http://schemas.openxmlformats.org/officeDocument/2006/relationships/slide" Target="/ppt/slides/slide4.xml" Id="Rd778115b02b8426e" /><Relationship Type="http://schemas.openxmlformats.org/officeDocument/2006/relationships/slide" Target="/ppt/slides/slide5.xml" Id="Rd5820d3dbeb74482" /><Relationship Type="http://schemas.openxmlformats.org/officeDocument/2006/relationships/slide" Target="/ppt/slides/slide6.xml" Id="Rab802634329941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3db110bb54b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c878dd8ce4689" /><Relationship Type="http://schemas.openxmlformats.org/officeDocument/2006/relationships/theme" Target="/ppt/slideMasters/theme/theme1.xml" Id="R9f5b052e5b1643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1c878dd8ce46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640028f3f49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99c25f2554a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7594bee054a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202696f6645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34fb9d73a4e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ddab359334e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INTRA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INTRA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4 492 743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3 364 227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925 872 830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