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3e75efca9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1bceb6bed4d52"/>
  </p:sldMasterIdLst>
  <p:sldIdLst>
    <p:sldId xmlns:r="http://schemas.openxmlformats.org/officeDocument/2006/relationships" id="256" r:id="R06233636aa8c4cf7"/>
    <p:sldId xmlns:r="http://schemas.openxmlformats.org/officeDocument/2006/relationships" id="257" r:id="Rd9bdb2c7ccc34d4e"/>
    <p:sldId xmlns:r="http://schemas.openxmlformats.org/officeDocument/2006/relationships" id="258" r:id="R8f1155be56a143f3"/>
    <p:sldId xmlns:r="http://schemas.openxmlformats.org/officeDocument/2006/relationships" id="259" r:id="Rc71518490fa04133"/>
    <p:sldId xmlns:r="http://schemas.openxmlformats.org/officeDocument/2006/relationships" id="260" r:id="R9778587518964ae7"/>
    <p:sldId xmlns:r="http://schemas.openxmlformats.org/officeDocument/2006/relationships" id="261" r:id="Rd55273b8bab5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1bceb6bed4d52" /><Relationship Type="http://schemas.openxmlformats.org/officeDocument/2006/relationships/slide" Target="/ppt/slides/slide1.xml" Id="R06233636aa8c4cf7" /><Relationship Type="http://schemas.openxmlformats.org/officeDocument/2006/relationships/slide" Target="/ppt/slides/slide2.xml" Id="Rd9bdb2c7ccc34d4e" /><Relationship Type="http://schemas.openxmlformats.org/officeDocument/2006/relationships/slide" Target="/ppt/slides/slide3.xml" Id="R8f1155be56a143f3" /><Relationship Type="http://schemas.openxmlformats.org/officeDocument/2006/relationships/slide" Target="/ppt/slides/slide4.xml" Id="Rc71518490fa04133" /><Relationship Type="http://schemas.openxmlformats.org/officeDocument/2006/relationships/slide" Target="/ppt/slides/slide5.xml" Id="R9778587518964ae7" /><Relationship Type="http://schemas.openxmlformats.org/officeDocument/2006/relationships/slide" Target="/ppt/slides/slide6.xml" Id="Rd55273b8bab5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8f983ddbb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749cc66564656" /><Relationship Type="http://schemas.openxmlformats.org/officeDocument/2006/relationships/theme" Target="/ppt/slideMasters/theme/theme1.xml" Id="R4dea455d2abf4b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749cc6656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7777d8d4c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79d3c7bd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d71b17906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d617f0383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454495fc42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08d1d9d28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