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8505423b6642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731800cd1c4f43"/>
  </p:sldMasterIdLst>
  <p:sldIdLst>
    <p:sldId xmlns:r="http://schemas.openxmlformats.org/officeDocument/2006/relationships" id="256" r:id="Rd715c9a21a04442c"/>
    <p:sldId xmlns:r="http://schemas.openxmlformats.org/officeDocument/2006/relationships" id="257" r:id="R941bfd8ef2f04302"/>
    <p:sldId xmlns:r="http://schemas.openxmlformats.org/officeDocument/2006/relationships" id="258" r:id="Rc8b516f450df48f7"/>
    <p:sldId xmlns:r="http://schemas.openxmlformats.org/officeDocument/2006/relationships" id="259" r:id="Rac2e64664cd94f5e"/>
    <p:sldId xmlns:r="http://schemas.openxmlformats.org/officeDocument/2006/relationships" id="260" r:id="R892aa57bccd3425f"/>
    <p:sldId xmlns:r="http://schemas.openxmlformats.org/officeDocument/2006/relationships" id="261" r:id="Rd1905a8e03ff4c39"/>
    <p:sldId xmlns:r="http://schemas.openxmlformats.org/officeDocument/2006/relationships" id="262" r:id="R65b5590f2c0a40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731800cd1c4f43" /><Relationship Type="http://schemas.openxmlformats.org/officeDocument/2006/relationships/slide" Target="/ppt/slides/slide1.xml" Id="Rd715c9a21a04442c" /><Relationship Type="http://schemas.openxmlformats.org/officeDocument/2006/relationships/slide" Target="/ppt/slides/slide2.xml" Id="R941bfd8ef2f04302" /><Relationship Type="http://schemas.openxmlformats.org/officeDocument/2006/relationships/slide" Target="/ppt/slides/slide3.xml" Id="Rc8b516f450df48f7" /><Relationship Type="http://schemas.openxmlformats.org/officeDocument/2006/relationships/slide" Target="/ppt/slides/slide4.xml" Id="Rac2e64664cd94f5e" /><Relationship Type="http://schemas.openxmlformats.org/officeDocument/2006/relationships/slide" Target="/ppt/slides/slide5.xml" Id="R892aa57bccd3425f" /><Relationship Type="http://schemas.openxmlformats.org/officeDocument/2006/relationships/slide" Target="/ppt/slides/slide6.xml" Id="Rd1905a8e03ff4c39" /><Relationship Type="http://schemas.openxmlformats.org/officeDocument/2006/relationships/slide" Target="/ppt/slides/slide7.xml" Id="R65b5590f2c0a40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c115ca4fbb47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b13f624724615" /><Relationship Type="http://schemas.openxmlformats.org/officeDocument/2006/relationships/theme" Target="/ppt/slideMasters/theme/theme1.xml" Id="Rc139d7fe36884a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1b13f6247246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d3f6f68744c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b22a4705a46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3f5d1b3ab48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0e9c8832845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2c1c3354e44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89799c71946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7bbe6917841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HØGÅSLIA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HØGÅSLIA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1 231 864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63 871 993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63 871 993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ANNE S SAGBAKKEN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925 880 183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