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b37cfa99b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33ce98cc44958"/>
  </p:sldMasterIdLst>
  <p:sldIdLst>
    <p:sldId xmlns:r="http://schemas.openxmlformats.org/officeDocument/2006/relationships" id="256" r:id="Rd9e2ef09d0944d1b"/>
    <p:sldId xmlns:r="http://schemas.openxmlformats.org/officeDocument/2006/relationships" id="257" r:id="R435e748f45784ed3"/>
    <p:sldId xmlns:r="http://schemas.openxmlformats.org/officeDocument/2006/relationships" id="258" r:id="R7ea9676e58384eb9"/>
    <p:sldId xmlns:r="http://schemas.openxmlformats.org/officeDocument/2006/relationships" id="259" r:id="Rc8b2ffaa626e4f5d"/>
    <p:sldId xmlns:r="http://schemas.openxmlformats.org/officeDocument/2006/relationships" id="260" r:id="Rba40a3ded8744e15"/>
    <p:sldId xmlns:r="http://schemas.openxmlformats.org/officeDocument/2006/relationships" id="261" r:id="Re17dc30344394eb3"/>
    <p:sldId xmlns:r="http://schemas.openxmlformats.org/officeDocument/2006/relationships" id="262" r:id="Re63892f1154c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33ce98cc44958" /><Relationship Type="http://schemas.openxmlformats.org/officeDocument/2006/relationships/slide" Target="/ppt/slides/slide1.xml" Id="Rd9e2ef09d0944d1b" /><Relationship Type="http://schemas.openxmlformats.org/officeDocument/2006/relationships/slide" Target="/ppt/slides/slide2.xml" Id="R435e748f45784ed3" /><Relationship Type="http://schemas.openxmlformats.org/officeDocument/2006/relationships/slide" Target="/ppt/slides/slide3.xml" Id="R7ea9676e58384eb9" /><Relationship Type="http://schemas.openxmlformats.org/officeDocument/2006/relationships/slide" Target="/ppt/slides/slide4.xml" Id="Rc8b2ffaa626e4f5d" /><Relationship Type="http://schemas.openxmlformats.org/officeDocument/2006/relationships/slide" Target="/ppt/slides/slide5.xml" Id="Rba40a3ded8744e15" /><Relationship Type="http://schemas.openxmlformats.org/officeDocument/2006/relationships/slide" Target="/ppt/slides/slide6.xml" Id="Re17dc30344394eb3" /><Relationship Type="http://schemas.openxmlformats.org/officeDocument/2006/relationships/slide" Target="/ppt/slides/slide7.xml" Id="Re63892f1154c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61f79086b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334e3dab4dd2" /><Relationship Type="http://schemas.openxmlformats.org/officeDocument/2006/relationships/theme" Target="/ppt/slideMasters/theme/theme1.xml" Id="Rbabaa5740fef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5334e3dab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3e0a9266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c93666b6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a2f9ad8b1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f175a060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c8a3966d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4432e7710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af6c0746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