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9481e2d3d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8a789500245ea"/>
  </p:sldMasterIdLst>
  <p:sldIdLst>
    <p:sldId xmlns:r="http://schemas.openxmlformats.org/officeDocument/2006/relationships" id="256" r:id="R0ca3faf95a8946ce"/>
    <p:sldId xmlns:r="http://schemas.openxmlformats.org/officeDocument/2006/relationships" id="257" r:id="R305c340952e5435b"/>
    <p:sldId xmlns:r="http://schemas.openxmlformats.org/officeDocument/2006/relationships" id="258" r:id="Ra9a206919e2c4aa4"/>
    <p:sldId xmlns:r="http://schemas.openxmlformats.org/officeDocument/2006/relationships" id="259" r:id="Rf039633a1de847f5"/>
    <p:sldId xmlns:r="http://schemas.openxmlformats.org/officeDocument/2006/relationships" id="260" r:id="R18e386ea2b544c8f"/>
    <p:sldId xmlns:r="http://schemas.openxmlformats.org/officeDocument/2006/relationships" id="261" r:id="Rd9038ff03105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8a789500245ea" /><Relationship Type="http://schemas.openxmlformats.org/officeDocument/2006/relationships/slide" Target="/ppt/slides/slide1.xml" Id="R0ca3faf95a8946ce" /><Relationship Type="http://schemas.openxmlformats.org/officeDocument/2006/relationships/slide" Target="/ppt/slides/slide2.xml" Id="R305c340952e5435b" /><Relationship Type="http://schemas.openxmlformats.org/officeDocument/2006/relationships/slide" Target="/ppt/slides/slide3.xml" Id="Ra9a206919e2c4aa4" /><Relationship Type="http://schemas.openxmlformats.org/officeDocument/2006/relationships/slide" Target="/ppt/slides/slide4.xml" Id="Rf039633a1de847f5" /><Relationship Type="http://schemas.openxmlformats.org/officeDocument/2006/relationships/slide" Target="/ppt/slides/slide5.xml" Id="R18e386ea2b544c8f" /><Relationship Type="http://schemas.openxmlformats.org/officeDocument/2006/relationships/slide" Target="/ppt/slides/slide6.xml" Id="Rd9038ff03105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0f5f4c967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6244a87d640b2" /><Relationship Type="http://schemas.openxmlformats.org/officeDocument/2006/relationships/theme" Target="/ppt/slideMasters/theme/theme1.xml" Id="R89ef1e13554f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6244a87d6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94632253b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9f4d172c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8d025da6e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0e8c0aa3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4ea501ea5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5af1e8586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Tennebø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