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f448d3e3f749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9b99a745cd48c6"/>
  </p:sldMasterIdLst>
  <p:sldIdLst>
    <p:sldId xmlns:r="http://schemas.openxmlformats.org/officeDocument/2006/relationships" id="256" r:id="R1449829beaac446c"/>
    <p:sldId xmlns:r="http://schemas.openxmlformats.org/officeDocument/2006/relationships" id="257" r:id="R98440dc76de24b15"/>
    <p:sldId xmlns:r="http://schemas.openxmlformats.org/officeDocument/2006/relationships" id="258" r:id="R486ea354700841d3"/>
    <p:sldId xmlns:r="http://schemas.openxmlformats.org/officeDocument/2006/relationships" id="259" r:id="R17d991f23d864c5e"/>
    <p:sldId xmlns:r="http://schemas.openxmlformats.org/officeDocument/2006/relationships" id="260" r:id="R36abf072bcf64020"/>
    <p:sldId xmlns:r="http://schemas.openxmlformats.org/officeDocument/2006/relationships" id="261" r:id="R2b6866c5a4ee4c6a"/>
    <p:sldId xmlns:r="http://schemas.openxmlformats.org/officeDocument/2006/relationships" id="262" r:id="R7ff5ad12afe740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b99a745cd48c6" /><Relationship Type="http://schemas.openxmlformats.org/officeDocument/2006/relationships/slide" Target="/ppt/slides/slide1.xml" Id="R1449829beaac446c" /><Relationship Type="http://schemas.openxmlformats.org/officeDocument/2006/relationships/slide" Target="/ppt/slides/slide2.xml" Id="R98440dc76de24b15" /><Relationship Type="http://schemas.openxmlformats.org/officeDocument/2006/relationships/slide" Target="/ppt/slides/slide3.xml" Id="R486ea354700841d3" /><Relationship Type="http://schemas.openxmlformats.org/officeDocument/2006/relationships/slide" Target="/ppt/slides/slide4.xml" Id="R17d991f23d864c5e" /><Relationship Type="http://schemas.openxmlformats.org/officeDocument/2006/relationships/slide" Target="/ppt/slides/slide5.xml" Id="R36abf072bcf64020" /><Relationship Type="http://schemas.openxmlformats.org/officeDocument/2006/relationships/slide" Target="/ppt/slides/slide6.xml" Id="R2b6866c5a4ee4c6a" /><Relationship Type="http://schemas.openxmlformats.org/officeDocument/2006/relationships/slide" Target="/ppt/slides/slide7.xml" Id="R7ff5ad12afe740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19a1f5c9d4d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0e800dfc44108" /><Relationship Type="http://schemas.openxmlformats.org/officeDocument/2006/relationships/theme" Target="/ppt/slideMasters/theme/theme1.xml" Id="Rf753556cf3fd49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60e800dfc441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6e4fe043c45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6ba69805945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3bfe387e247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011e3cf2d4f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6d71b78c943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72538216248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64470f11440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MONAARVIK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MONAARVIK AS ble etablert [år] og holder til i Deknepollen.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783 506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10 588 016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10 598 043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ÅRVIK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Tennebø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6718 Deknepollen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