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129407967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4840974e04493"/>
  </p:sldMasterIdLst>
  <p:sldIdLst>
    <p:sldId xmlns:r="http://schemas.openxmlformats.org/officeDocument/2006/relationships" id="256" r:id="R4d4b889bd3a34068"/>
    <p:sldId xmlns:r="http://schemas.openxmlformats.org/officeDocument/2006/relationships" id="257" r:id="Ra84de5b17ae341e9"/>
    <p:sldId xmlns:r="http://schemas.openxmlformats.org/officeDocument/2006/relationships" id="258" r:id="R719cfec595834c09"/>
    <p:sldId xmlns:r="http://schemas.openxmlformats.org/officeDocument/2006/relationships" id="259" r:id="R09359267404b4c08"/>
    <p:sldId xmlns:r="http://schemas.openxmlformats.org/officeDocument/2006/relationships" id="260" r:id="Rd82032cf09c64fa6"/>
    <p:sldId xmlns:r="http://schemas.openxmlformats.org/officeDocument/2006/relationships" id="261" r:id="R74e109a088ac4904"/>
    <p:sldId xmlns:r="http://schemas.openxmlformats.org/officeDocument/2006/relationships" id="262" r:id="Rb9a3edf8325f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4840974e04493" /><Relationship Type="http://schemas.openxmlformats.org/officeDocument/2006/relationships/slide" Target="/ppt/slides/slide1.xml" Id="R4d4b889bd3a34068" /><Relationship Type="http://schemas.openxmlformats.org/officeDocument/2006/relationships/slide" Target="/ppt/slides/slide2.xml" Id="Ra84de5b17ae341e9" /><Relationship Type="http://schemas.openxmlformats.org/officeDocument/2006/relationships/slide" Target="/ppt/slides/slide3.xml" Id="R719cfec595834c09" /><Relationship Type="http://schemas.openxmlformats.org/officeDocument/2006/relationships/slide" Target="/ppt/slides/slide4.xml" Id="R09359267404b4c08" /><Relationship Type="http://schemas.openxmlformats.org/officeDocument/2006/relationships/slide" Target="/ppt/slides/slide5.xml" Id="Rd82032cf09c64fa6" /><Relationship Type="http://schemas.openxmlformats.org/officeDocument/2006/relationships/slide" Target="/ppt/slides/slide6.xml" Id="R74e109a088ac4904" /><Relationship Type="http://schemas.openxmlformats.org/officeDocument/2006/relationships/slide" Target="/ppt/slides/slide7.xml" Id="Rb9a3edf8325f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0d97d9c70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a71401a142d1" /><Relationship Type="http://schemas.openxmlformats.org/officeDocument/2006/relationships/theme" Target="/ppt/slideMasters/theme/theme1.xml" Id="Ra7228fcf41a9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ca71401a1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8051196a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340d957d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07862f96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b1ab3adf9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9cea6117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32ca7d882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fe46709a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OPPKUVEN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OPPKUVEN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HERSTAD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Midgarveien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