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730d86bd6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d6fa6bd9247e9"/>
  </p:sldMasterIdLst>
  <p:sldIdLst>
    <p:sldId xmlns:r="http://schemas.openxmlformats.org/officeDocument/2006/relationships" id="256" r:id="R7434aabab53c4291"/>
    <p:sldId xmlns:r="http://schemas.openxmlformats.org/officeDocument/2006/relationships" id="257" r:id="R49403afb6bc642f2"/>
    <p:sldId xmlns:r="http://schemas.openxmlformats.org/officeDocument/2006/relationships" id="258" r:id="Ra7ce29f982a14504"/>
    <p:sldId xmlns:r="http://schemas.openxmlformats.org/officeDocument/2006/relationships" id="259" r:id="R883901ceb67d4075"/>
    <p:sldId xmlns:r="http://schemas.openxmlformats.org/officeDocument/2006/relationships" id="260" r:id="Rb8c783474a754dcc"/>
    <p:sldId xmlns:r="http://schemas.openxmlformats.org/officeDocument/2006/relationships" id="261" r:id="R76167f9cffdb4bd5"/>
    <p:sldId xmlns:r="http://schemas.openxmlformats.org/officeDocument/2006/relationships" id="262" r:id="Rfb34d38fb519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d6fa6bd9247e9" /><Relationship Type="http://schemas.openxmlformats.org/officeDocument/2006/relationships/slide" Target="/ppt/slides/slide1.xml" Id="R7434aabab53c4291" /><Relationship Type="http://schemas.openxmlformats.org/officeDocument/2006/relationships/slide" Target="/ppt/slides/slide2.xml" Id="R49403afb6bc642f2" /><Relationship Type="http://schemas.openxmlformats.org/officeDocument/2006/relationships/slide" Target="/ppt/slides/slide3.xml" Id="Ra7ce29f982a14504" /><Relationship Type="http://schemas.openxmlformats.org/officeDocument/2006/relationships/slide" Target="/ppt/slides/slide4.xml" Id="R883901ceb67d4075" /><Relationship Type="http://schemas.openxmlformats.org/officeDocument/2006/relationships/slide" Target="/ppt/slides/slide5.xml" Id="Rb8c783474a754dcc" /><Relationship Type="http://schemas.openxmlformats.org/officeDocument/2006/relationships/slide" Target="/ppt/slides/slide6.xml" Id="R76167f9cffdb4bd5" /><Relationship Type="http://schemas.openxmlformats.org/officeDocument/2006/relationships/slide" Target="/ppt/slides/slide7.xml" Id="Rfb34d38fb519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357b4e0b0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ecbe708d4a48" /><Relationship Type="http://schemas.openxmlformats.org/officeDocument/2006/relationships/theme" Target="/ppt/slideMasters/theme/theme1.xml" Id="R7191292b5b72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3ecbe708d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1f475be8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94d641e6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33f3a3c9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3094f4f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1ee7bf10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eb5bd0c2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da8b894f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