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ae15a3320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68f17c6da4418"/>
  </p:sldMasterIdLst>
  <p:sldIdLst>
    <p:sldId xmlns:r="http://schemas.openxmlformats.org/officeDocument/2006/relationships" id="256" r:id="R9ec36aab09544441"/>
    <p:sldId xmlns:r="http://schemas.openxmlformats.org/officeDocument/2006/relationships" id="257" r:id="Re609fcb8733a4fbc"/>
    <p:sldId xmlns:r="http://schemas.openxmlformats.org/officeDocument/2006/relationships" id="258" r:id="R49a3425c7cdb496f"/>
    <p:sldId xmlns:r="http://schemas.openxmlformats.org/officeDocument/2006/relationships" id="259" r:id="R41c2ba2b048f4ea8"/>
    <p:sldId xmlns:r="http://schemas.openxmlformats.org/officeDocument/2006/relationships" id="260" r:id="Rb6dd7ca61a5541bb"/>
    <p:sldId xmlns:r="http://schemas.openxmlformats.org/officeDocument/2006/relationships" id="261" r:id="R78dd154a9913427f"/>
    <p:sldId xmlns:r="http://schemas.openxmlformats.org/officeDocument/2006/relationships" id="262" r:id="Re7474f8115af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68f17c6da4418" /><Relationship Type="http://schemas.openxmlformats.org/officeDocument/2006/relationships/slide" Target="/ppt/slides/slide1.xml" Id="R9ec36aab09544441" /><Relationship Type="http://schemas.openxmlformats.org/officeDocument/2006/relationships/slide" Target="/ppt/slides/slide2.xml" Id="Re609fcb8733a4fbc" /><Relationship Type="http://schemas.openxmlformats.org/officeDocument/2006/relationships/slide" Target="/ppt/slides/slide3.xml" Id="R49a3425c7cdb496f" /><Relationship Type="http://schemas.openxmlformats.org/officeDocument/2006/relationships/slide" Target="/ppt/slides/slide4.xml" Id="R41c2ba2b048f4ea8" /><Relationship Type="http://schemas.openxmlformats.org/officeDocument/2006/relationships/slide" Target="/ppt/slides/slide5.xml" Id="Rb6dd7ca61a5541bb" /><Relationship Type="http://schemas.openxmlformats.org/officeDocument/2006/relationships/slide" Target="/ppt/slides/slide6.xml" Id="R78dd154a9913427f" /><Relationship Type="http://schemas.openxmlformats.org/officeDocument/2006/relationships/slide" Target="/ppt/slides/slide7.xml" Id="Re7474f8115af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550a0107f41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d4445c4c1467a" /><Relationship Type="http://schemas.openxmlformats.org/officeDocument/2006/relationships/theme" Target="/ppt/slideMasters/theme/theme1.xml" Id="R7df13c742807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2d4445c4c146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fea0fe42648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61ab2d2a8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91613df48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feab4ca1549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e06783c2c41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3537b4e454e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206a39ce644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4 326 028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DUKEFOSS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Langeduken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925 902 535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