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57a6289bf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bc46966014d4c"/>
  </p:sldMasterIdLst>
  <p:sldIdLst>
    <p:sldId xmlns:r="http://schemas.openxmlformats.org/officeDocument/2006/relationships" id="256" r:id="Rdd2f7b5f55564e5d"/>
    <p:sldId xmlns:r="http://schemas.openxmlformats.org/officeDocument/2006/relationships" id="257" r:id="R847b50362bd74108"/>
    <p:sldId xmlns:r="http://schemas.openxmlformats.org/officeDocument/2006/relationships" id="258" r:id="Rece5b9e554314c29"/>
    <p:sldId xmlns:r="http://schemas.openxmlformats.org/officeDocument/2006/relationships" id="259" r:id="Rf537543265f04c94"/>
    <p:sldId xmlns:r="http://schemas.openxmlformats.org/officeDocument/2006/relationships" id="260" r:id="Rf38530e55ba349b8"/>
    <p:sldId xmlns:r="http://schemas.openxmlformats.org/officeDocument/2006/relationships" id="261" r:id="Rdf6959a8562e40de"/>
    <p:sldId xmlns:r="http://schemas.openxmlformats.org/officeDocument/2006/relationships" id="262" r:id="R2104a5d1abce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bc46966014d4c" /><Relationship Type="http://schemas.openxmlformats.org/officeDocument/2006/relationships/slide" Target="/ppt/slides/slide1.xml" Id="Rdd2f7b5f55564e5d" /><Relationship Type="http://schemas.openxmlformats.org/officeDocument/2006/relationships/slide" Target="/ppt/slides/slide2.xml" Id="R847b50362bd74108" /><Relationship Type="http://schemas.openxmlformats.org/officeDocument/2006/relationships/slide" Target="/ppt/slides/slide3.xml" Id="Rece5b9e554314c29" /><Relationship Type="http://schemas.openxmlformats.org/officeDocument/2006/relationships/slide" Target="/ppt/slides/slide4.xml" Id="Rf537543265f04c94" /><Relationship Type="http://schemas.openxmlformats.org/officeDocument/2006/relationships/slide" Target="/ppt/slides/slide5.xml" Id="Rf38530e55ba349b8" /><Relationship Type="http://schemas.openxmlformats.org/officeDocument/2006/relationships/slide" Target="/ppt/slides/slide6.xml" Id="Rdf6959a8562e40de" /><Relationship Type="http://schemas.openxmlformats.org/officeDocument/2006/relationships/slide" Target="/ppt/slides/slide7.xml" Id="R2104a5d1abce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99cff76bf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34687b58a4976" /><Relationship Type="http://schemas.openxmlformats.org/officeDocument/2006/relationships/theme" Target="/ppt/slideMasters/theme/theme1.xml" Id="R5fbec5abc20a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34687b58a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623b03f6b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c8c54541c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1472c813f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5bacce5d3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d9c07470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5ff7e663f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1a79ca1ab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1 663 893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GRANLUND MARIA KRISTINA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Granlund,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GRANEN AS</a:t>
            </a:r>
          </a:p>
        </p:txBody>
      </p:sp>
    </p:spTree>
  </p:cSld>
  <p:clrMapOvr>
    <a:masterClrMapping xmlns:a="http://schemas.openxmlformats.org/drawingml/2006/main"/>
  </p:clrMapOvr>
</p:sld>
</file>