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4ab2b4567845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bf245d947445d2"/>
  </p:sldMasterIdLst>
  <p:sldIdLst>
    <p:sldId xmlns:r="http://schemas.openxmlformats.org/officeDocument/2006/relationships" id="256" r:id="R2708f64057d64415"/>
    <p:sldId xmlns:r="http://schemas.openxmlformats.org/officeDocument/2006/relationships" id="257" r:id="R992239f7a98e4c0c"/>
    <p:sldId xmlns:r="http://schemas.openxmlformats.org/officeDocument/2006/relationships" id="258" r:id="R7d1fa894aa86416a"/>
    <p:sldId xmlns:r="http://schemas.openxmlformats.org/officeDocument/2006/relationships" id="259" r:id="Rb9563a2abe904fe6"/>
    <p:sldId xmlns:r="http://schemas.openxmlformats.org/officeDocument/2006/relationships" id="260" r:id="Rd7b1ecb2aed24293"/>
    <p:sldId xmlns:r="http://schemas.openxmlformats.org/officeDocument/2006/relationships" id="261" r:id="R18f82d2ca4e24d6b"/>
    <p:sldId xmlns:r="http://schemas.openxmlformats.org/officeDocument/2006/relationships" id="262" r:id="Rfe0c0573bd4c4f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f245d947445d2" /><Relationship Type="http://schemas.openxmlformats.org/officeDocument/2006/relationships/slide" Target="/ppt/slides/slide1.xml" Id="R2708f64057d64415" /><Relationship Type="http://schemas.openxmlformats.org/officeDocument/2006/relationships/slide" Target="/ppt/slides/slide2.xml" Id="R992239f7a98e4c0c" /><Relationship Type="http://schemas.openxmlformats.org/officeDocument/2006/relationships/slide" Target="/ppt/slides/slide3.xml" Id="R7d1fa894aa86416a" /><Relationship Type="http://schemas.openxmlformats.org/officeDocument/2006/relationships/slide" Target="/ppt/slides/slide4.xml" Id="Rb9563a2abe904fe6" /><Relationship Type="http://schemas.openxmlformats.org/officeDocument/2006/relationships/slide" Target="/ppt/slides/slide5.xml" Id="Rd7b1ecb2aed24293" /><Relationship Type="http://schemas.openxmlformats.org/officeDocument/2006/relationships/slide" Target="/ppt/slides/slide6.xml" Id="R18f82d2ca4e24d6b" /><Relationship Type="http://schemas.openxmlformats.org/officeDocument/2006/relationships/slide" Target="/ppt/slides/slide7.xml" Id="Rfe0c0573bd4c4f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72722bc3f48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3e7bd299547fe" /><Relationship Type="http://schemas.openxmlformats.org/officeDocument/2006/relationships/theme" Target="/ppt/slideMasters/theme/theme1.xml" Id="Rf885e32fea6543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03e7bd299547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5d57d176b4f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2051444354b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e362a25ea47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4ca862ccd46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83fe05d194e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7c73e6ca64e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18378df1348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STÅL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244 019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243 758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−82 977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8 559 283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8 649 321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HARTVIG PETTERSSON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Hartvig Pettersson, Øverbøen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svein.hartvig@spinvest.no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925 906 115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 AS</a:t>
            </a:r>
          </a:p>
        </p:txBody>
      </p:sp>
    </p:spTree>
  </p:cSld>
  <p:clrMapOvr>
    <a:masterClrMapping xmlns:a="http://schemas.openxmlformats.org/drawingml/2006/main"/>
  </p:clrMapOvr>
</p:sld>
</file>