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9753ebc06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17c5de4484171"/>
  </p:sldMasterIdLst>
  <p:sldIdLst>
    <p:sldId xmlns:r="http://schemas.openxmlformats.org/officeDocument/2006/relationships" id="256" r:id="R7ec449f817994e52"/>
    <p:sldId xmlns:r="http://schemas.openxmlformats.org/officeDocument/2006/relationships" id="257" r:id="Rd3ff4f0781b84059"/>
    <p:sldId xmlns:r="http://schemas.openxmlformats.org/officeDocument/2006/relationships" id="258" r:id="Rd6e2fb81a4964a74"/>
    <p:sldId xmlns:r="http://schemas.openxmlformats.org/officeDocument/2006/relationships" id="259" r:id="R075b5b2f5592455f"/>
    <p:sldId xmlns:r="http://schemas.openxmlformats.org/officeDocument/2006/relationships" id="260" r:id="R62432464a1604a67"/>
    <p:sldId xmlns:r="http://schemas.openxmlformats.org/officeDocument/2006/relationships" id="261" r:id="R0bfb4d40f2994b6a"/>
    <p:sldId xmlns:r="http://schemas.openxmlformats.org/officeDocument/2006/relationships" id="262" r:id="R893401d959d4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17c5de4484171" /><Relationship Type="http://schemas.openxmlformats.org/officeDocument/2006/relationships/slide" Target="/ppt/slides/slide1.xml" Id="R7ec449f817994e52" /><Relationship Type="http://schemas.openxmlformats.org/officeDocument/2006/relationships/slide" Target="/ppt/slides/slide2.xml" Id="Rd3ff4f0781b84059" /><Relationship Type="http://schemas.openxmlformats.org/officeDocument/2006/relationships/slide" Target="/ppt/slides/slide3.xml" Id="Rd6e2fb81a4964a74" /><Relationship Type="http://schemas.openxmlformats.org/officeDocument/2006/relationships/slide" Target="/ppt/slides/slide4.xml" Id="R075b5b2f5592455f" /><Relationship Type="http://schemas.openxmlformats.org/officeDocument/2006/relationships/slide" Target="/ppt/slides/slide5.xml" Id="R62432464a1604a67" /><Relationship Type="http://schemas.openxmlformats.org/officeDocument/2006/relationships/slide" Target="/ppt/slides/slide6.xml" Id="R0bfb4d40f2994b6a" /><Relationship Type="http://schemas.openxmlformats.org/officeDocument/2006/relationships/slide" Target="/ppt/slides/slide7.xml" Id="R893401d959d4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9eee04165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609697934567" /><Relationship Type="http://schemas.openxmlformats.org/officeDocument/2006/relationships/theme" Target="/ppt/slideMasters/theme/theme1.xml" Id="R8b2d3cdbad62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860969793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43e6d4364a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49973c919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059f07cb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efd18af1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953d43564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6219da934d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669f1adb5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33 323 031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33 925 996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 CATHRINE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Ankers gate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925 907 391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CKM INVEST AS</a:t>
            </a:r>
          </a:p>
        </p:txBody>
      </p:sp>
    </p:spTree>
  </p:cSld>
  <p:clrMapOvr>
    <a:masterClrMapping xmlns:a="http://schemas.openxmlformats.org/drawingml/2006/main"/>
  </p:clrMapOvr>
</p:sld>
</file>