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85a0bac5d4b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4dd728741b4a89"/>
  </p:sldMasterIdLst>
  <p:sldIdLst>
    <p:sldId xmlns:r="http://schemas.openxmlformats.org/officeDocument/2006/relationships" id="256" r:id="R4b18fe91f3184963"/>
    <p:sldId xmlns:r="http://schemas.openxmlformats.org/officeDocument/2006/relationships" id="257" r:id="R29119e0ac156435e"/>
    <p:sldId xmlns:r="http://schemas.openxmlformats.org/officeDocument/2006/relationships" id="258" r:id="R2bc2d2a761dc4852"/>
    <p:sldId xmlns:r="http://schemas.openxmlformats.org/officeDocument/2006/relationships" id="259" r:id="Rc79990deeed6454d"/>
    <p:sldId xmlns:r="http://schemas.openxmlformats.org/officeDocument/2006/relationships" id="260" r:id="R4bdd474c60f94388"/>
    <p:sldId xmlns:r="http://schemas.openxmlformats.org/officeDocument/2006/relationships" id="261" r:id="R820344b6057d4d80"/>
    <p:sldId xmlns:r="http://schemas.openxmlformats.org/officeDocument/2006/relationships" id="262" r:id="R49d52c1160fa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dd728741b4a89" /><Relationship Type="http://schemas.openxmlformats.org/officeDocument/2006/relationships/slide" Target="/ppt/slides/slide1.xml" Id="R4b18fe91f3184963" /><Relationship Type="http://schemas.openxmlformats.org/officeDocument/2006/relationships/slide" Target="/ppt/slides/slide2.xml" Id="R29119e0ac156435e" /><Relationship Type="http://schemas.openxmlformats.org/officeDocument/2006/relationships/slide" Target="/ppt/slides/slide3.xml" Id="R2bc2d2a761dc4852" /><Relationship Type="http://schemas.openxmlformats.org/officeDocument/2006/relationships/slide" Target="/ppt/slides/slide4.xml" Id="Rc79990deeed6454d" /><Relationship Type="http://schemas.openxmlformats.org/officeDocument/2006/relationships/slide" Target="/ppt/slides/slide5.xml" Id="R4bdd474c60f94388" /><Relationship Type="http://schemas.openxmlformats.org/officeDocument/2006/relationships/slide" Target="/ppt/slides/slide6.xml" Id="R820344b6057d4d80" /><Relationship Type="http://schemas.openxmlformats.org/officeDocument/2006/relationships/slide" Target="/ppt/slides/slide7.xml" Id="R49d52c1160fa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bcf33d11e4e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04fe486d845fa" /><Relationship Type="http://schemas.openxmlformats.org/officeDocument/2006/relationships/theme" Target="/ppt/slideMasters/theme/theme1.xml" Id="Rd072ab167b9b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804fe486d845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3de83cfe248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9647ec7b74a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ecaaa12ff4d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847e68c5648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1b237e98a45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9d9ea79fe45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23b65fe984b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VAKABO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VAKABO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882 746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TUNAAL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925 913 510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