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82af03b25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0d76075034ea2"/>
  </p:sldMasterIdLst>
  <p:sldIdLst>
    <p:sldId xmlns:r="http://schemas.openxmlformats.org/officeDocument/2006/relationships" id="256" r:id="R9947330a9cee49f9"/>
    <p:sldId xmlns:r="http://schemas.openxmlformats.org/officeDocument/2006/relationships" id="257" r:id="Rb38f0427658b4d9a"/>
    <p:sldId xmlns:r="http://schemas.openxmlformats.org/officeDocument/2006/relationships" id="258" r:id="R0d6d94715d054716"/>
    <p:sldId xmlns:r="http://schemas.openxmlformats.org/officeDocument/2006/relationships" id="259" r:id="Rc9f9455ad01e4044"/>
    <p:sldId xmlns:r="http://schemas.openxmlformats.org/officeDocument/2006/relationships" id="260" r:id="R426bdd5604934300"/>
    <p:sldId xmlns:r="http://schemas.openxmlformats.org/officeDocument/2006/relationships" id="261" r:id="R392b97dd43e74c56"/>
    <p:sldId xmlns:r="http://schemas.openxmlformats.org/officeDocument/2006/relationships" id="262" r:id="Rb8d4bdb65c70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0d76075034ea2" /><Relationship Type="http://schemas.openxmlformats.org/officeDocument/2006/relationships/slide" Target="/ppt/slides/slide1.xml" Id="R9947330a9cee49f9" /><Relationship Type="http://schemas.openxmlformats.org/officeDocument/2006/relationships/slide" Target="/ppt/slides/slide2.xml" Id="Rb38f0427658b4d9a" /><Relationship Type="http://schemas.openxmlformats.org/officeDocument/2006/relationships/slide" Target="/ppt/slides/slide3.xml" Id="R0d6d94715d054716" /><Relationship Type="http://schemas.openxmlformats.org/officeDocument/2006/relationships/slide" Target="/ppt/slides/slide4.xml" Id="Rc9f9455ad01e4044" /><Relationship Type="http://schemas.openxmlformats.org/officeDocument/2006/relationships/slide" Target="/ppt/slides/slide5.xml" Id="R426bdd5604934300" /><Relationship Type="http://schemas.openxmlformats.org/officeDocument/2006/relationships/slide" Target="/ppt/slides/slide6.xml" Id="R392b97dd43e74c56" /><Relationship Type="http://schemas.openxmlformats.org/officeDocument/2006/relationships/slide" Target="/ppt/slides/slide7.xml" Id="Rb8d4bdb65c70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1f123d140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f3fd7af8b48ba" /><Relationship Type="http://schemas.openxmlformats.org/officeDocument/2006/relationships/theme" Target="/ppt/slideMasters/theme/theme1.xml" Id="R69838e957e6b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f3fd7af8b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093feb533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24d98a4a6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5c5527ac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1e140ce14d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e59f1e1a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18695843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f3412a7a8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