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d663539d7d4f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73965e87b14ea8"/>
  </p:sldMasterIdLst>
  <p:sldIdLst>
    <p:sldId xmlns:r="http://schemas.openxmlformats.org/officeDocument/2006/relationships" id="256" r:id="Ra382009739a54d3a"/>
    <p:sldId xmlns:r="http://schemas.openxmlformats.org/officeDocument/2006/relationships" id="257" r:id="R1582e4bc4ff345e0"/>
    <p:sldId xmlns:r="http://schemas.openxmlformats.org/officeDocument/2006/relationships" id="258" r:id="R963c46a8827840d8"/>
    <p:sldId xmlns:r="http://schemas.openxmlformats.org/officeDocument/2006/relationships" id="259" r:id="Re544e87abcce443b"/>
    <p:sldId xmlns:r="http://schemas.openxmlformats.org/officeDocument/2006/relationships" id="260" r:id="R143d2ee6d51d40fc"/>
    <p:sldId xmlns:r="http://schemas.openxmlformats.org/officeDocument/2006/relationships" id="261" r:id="R882d19c67ad442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3965e87b14ea8" /><Relationship Type="http://schemas.openxmlformats.org/officeDocument/2006/relationships/slide" Target="/ppt/slides/slide1.xml" Id="Ra382009739a54d3a" /><Relationship Type="http://schemas.openxmlformats.org/officeDocument/2006/relationships/slide" Target="/ppt/slides/slide2.xml" Id="R1582e4bc4ff345e0" /><Relationship Type="http://schemas.openxmlformats.org/officeDocument/2006/relationships/slide" Target="/ppt/slides/slide3.xml" Id="R963c46a8827840d8" /><Relationship Type="http://schemas.openxmlformats.org/officeDocument/2006/relationships/slide" Target="/ppt/slides/slide4.xml" Id="Re544e87abcce443b" /><Relationship Type="http://schemas.openxmlformats.org/officeDocument/2006/relationships/slide" Target="/ppt/slides/slide5.xml" Id="R143d2ee6d51d40fc" /><Relationship Type="http://schemas.openxmlformats.org/officeDocument/2006/relationships/slide" Target="/ppt/slides/slide6.xml" Id="R882d19c67ad442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7a506824b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bbd54646a410a" /><Relationship Type="http://schemas.openxmlformats.org/officeDocument/2006/relationships/theme" Target="/ppt/slideMasters/theme/theme1.xml" Id="R6b31b0ed9871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bbd54646a41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2fdd6a5e042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97e460f9143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7565745864d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26218aa8f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9c7cd2313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dc6f9fbf6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Bjoavegen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