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061ed06d194c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10cd5dbc904dfc"/>
  </p:sldMasterIdLst>
  <p:sldIdLst>
    <p:sldId xmlns:r="http://schemas.openxmlformats.org/officeDocument/2006/relationships" id="256" r:id="R7e2ae1b899ef448f"/>
    <p:sldId xmlns:r="http://schemas.openxmlformats.org/officeDocument/2006/relationships" id="257" r:id="Rba70982cdd324e20"/>
    <p:sldId xmlns:r="http://schemas.openxmlformats.org/officeDocument/2006/relationships" id="258" r:id="R03cf0491b3cb4889"/>
    <p:sldId xmlns:r="http://schemas.openxmlformats.org/officeDocument/2006/relationships" id="259" r:id="R9c7849de1ba0454f"/>
    <p:sldId xmlns:r="http://schemas.openxmlformats.org/officeDocument/2006/relationships" id="260" r:id="R7321aac8f40243a1"/>
    <p:sldId xmlns:r="http://schemas.openxmlformats.org/officeDocument/2006/relationships" id="261" r:id="R073ace541ebc4f1d"/>
    <p:sldId xmlns:r="http://schemas.openxmlformats.org/officeDocument/2006/relationships" id="262" r:id="R51ccc010264b4e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0cd5dbc904dfc" /><Relationship Type="http://schemas.openxmlformats.org/officeDocument/2006/relationships/slide" Target="/ppt/slides/slide1.xml" Id="R7e2ae1b899ef448f" /><Relationship Type="http://schemas.openxmlformats.org/officeDocument/2006/relationships/slide" Target="/ppt/slides/slide2.xml" Id="Rba70982cdd324e20" /><Relationship Type="http://schemas.openxmlformats.org/officeDocument/2006/relationships/slide" Target="/ppt/slides/slide3.xml" Id="R03cf0491b3cb4889" /><Relationship Type="http://schemas.openxmlformats.org/officeDocument/2006/relationships/slide" Target="/ppt/slides/slide4.xml" Id="R9c7849de1ba0454f" /><Relationship Type="http://schemas.openxmlformats.org/officeDocument/2006/relationships/slide" Target="/ppt/slides/slide5.xml" Id="R7321aac8f40243a1" /><Relationship Type="http://schemas.openxmlformats.org/officeDocument/2006/relationships/slide" Target="/ppt/slides/slide6.xml" Id="R073ace541ebc4f1d" /><Relationship Type="http://schemas.openxmlformats.org/officeDocument/2006/relationships/slide" Target="/ppt/slides/slide7.xml" Id="R51ccc010264b4e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3520400b649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04e3cb052429e" /><Relationship Type="http://schemas.openxmlformats.org/officeDocument/2006/relationships/theme" Target="/ppt/slideMasters/theme/theme1.xml" Id="R9f710a0189fb47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04e3cb05242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c6223341448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269cbbbfe47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bc337972f46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c98330ca34e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f9252a7754f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44538f63949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f5678045e42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LILLBE INVEST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8 346 343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9 387 437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LILL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RANDI ROALKVAM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925 924 601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