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f769192e4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a4423bd3c4804"/>
  </p:sldMasterIdLst>
  <p:sldIdLst>
    <p:sldId xmlns:r="http://schemas.openxmlformats.org/officeDocument/2006/relationships" id="256" r:id="Redc57fc79ec54ff7"/>
    <p:sldId xmlns:r="http://schemas.openxmlformats.org/officeDocument/2006/relationships" id="257" r:id="Rbfdcaa6b8c6d44d0"/>
    <p:sldId xmlns:r="http://schemas.openxmlformats.org/officeDocument/2006/relationships" id="258" r:id="R460f4ffa7b9946bd"/>
    <p:sldId xmlns:r="http://schemas.openxmlformats.org/officeDocument/2006/relationships" id="259" r:id="Rb1c7ad9eae9042fa"/>
    <p:sldId xmlns:r="http://schemas.openxmlformats.org/officeDocument/2006/relationships" id="260" r:id="Rf7b4c082d9d04ac8"/>
    <p:sldId xmlns:r="http://schemas.openxmlformats.org/officeDocument/2006/relationships" id="261" r:id="Rf09298162ee94b72"/>
    <p:sldId xmlns:r="http://schemas.openxmlformats.org/officeDocument/2006/relationships" id="262" r:id="Rc0f0c70d4c84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a4423bd3c4804" /><Relationship Type="http://schemas.openxmlformats.org/officeDocument/2006/relationships/slide" Target="/ppt/slides/slide1.xml" Id="Redc57fc79ec54ff7" /><Relationship Type="http://schemas.openxmlformats.org/officeDocument/2006/relationships/slide" Target="/ppt/slides/slide2.xml" Id="Rbfdcaa6b8c6d44d0" /><Relationship Type="http://schemas.openxmlformats.org/officeDocument/2006/relationships/slide" Target="/ppt/slides/slide3.xml" Id="R460f4ffa7b9946bd" /><Relationship Type="http://schemas.openxmlformats.org/officeDocument/2006/relationships/slide" Target="/ppt/slides/slide4.xml" Id="Rb1c7ad9eae9042fa" /><Relationship Type="http://schemas.openxmlformats.org/officeDocument/2006/relationships/slide" Target="/ppt/slides/slide5.xml" Id="Rf7b4c082d9d04ac8" /><Relationship Type="http://schemas.openxmlformats.org/officeDocument/2006/relationships/slide" Target="/ppt/slides/slide6.xml" Id="Rf09298162ee94b72" /><Relationship Type="http://schemas.openxmlformats.org/officeDocument/2006/relationships/slide" Target="/ppt/slides/slide7.xml" Id="Rc0f0c70d4c84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13d1e1fc8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211d1b5f74ea5" /><Relationship Type="http://schemas.openxmlformats.org/officeDocument/2006/relationships/theme" Target="/ppt/slideMasters/theme/theme1.xml" Id="R60ba40aba0a944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211d1b5f7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77eb197cf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ad74af507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aa5d6fba2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db4762d8e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aced571b44b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210895b34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d8caeed5a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4 334 201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46 031 333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48 100 041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MATILDA ANNA ALICE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