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1163cc86e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28d5d1e6a42e6"/>
  </p:sldMasterIdLst>
  <p:sldIdLst>
    <p:sldId xmlns:r="http://schemas.openxmlformats.org/officeDocument/2006/relationships" id="256" r:id="Rf3c2cee5146843b1"/>
    <p:sldId xmlns:r="http://schemas.openxmlformats.org/officeDocument/2006/relationships" id="257" r:id="Re4164f58003c451a"/>
    <p:sldId xmlns:r="http://schemas.openxmlformats.org/officeDocument/2006/relationships" id="258" r:id="Ra6d9e71231e749f3"/>
    <p:sldId xmlns:r="http://schemas.openxmlformats.org/officeDocument/2006/relationships" id="259" r:id="Rd1bac3c79b184b32"/>
    <p:sldId xmlns:r="http://schemas.openxmlformats.org/officeDocument/2006/relationships" id="260" r:id="R891f97ceaae94c61"/>
    <p:sldId xmlns:r="http://schemas.openxmlformats.org/officeDocument/2006/relationships" id="261" r:id="Ra5b12be098b2440f"/>
    <p:sldId xmlns:r="http://schemas.openxmlformats.org/officeDocument/2006/relationships" id="262" r:id="R0ed5eb5617eb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28d5d1e6a42e6" /><Relationship Type="http://schemas.openxmlformats.org/officeDocument/2006/relationships/slide" Target="/ppt/slides/slide1.xml" Id="Rf3c2cee5146843b1" /><Relationship Type="http://schemas.openxmlformats.org/officeDocument/2006/relationships/slide" Target="/ppt/slides/slide2.xml" Id="Re4164f58003c451a" /><Relationship Type="http://schemas.openxmlformats.org/officeDocument/2006/relationships/slide" Target="/ppt/slides/slide3.xml" Id="Ra6d9e71231e749f3" /><Relationship Type="http://schemas.openxmlformats.org/officeDocument/2006/relationships/slide" Target="/ppt/slides/slide4.xml" Id="Rd1bac3c79b184b32" /><Relationship Type="http://schemas.openxmlformats.org/officeDocument/2006/relationships/slide" Target="/ppt/slides/slide5.xml" Id="R891f97ceaae94c61" /><Relationship Type="http://schemas.openxmlformats.org/officeDocument/2006/relationships/slide" Target="/ppt/slides/slide6.xml" Id="Ra5b12be098b2440f" /><Relationship Type="http://schemas.openxmlformats.org/officeDocument/2006/relationships/slide" Target="/ppt/slides/slide7.xml" Id="R0ed5eb5617eb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c46ab7b4b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9b9333dd469e" /><Relationship Type="http://schemas.openxmlformats.org/officeDocument/2006/relationships/theme" Target="/ppt/slideMasters/theme/theme1.xml" Id="R0c23fb98efa1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e9b9333dd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566b3b0b6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6d608de02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6693e1e1a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b449526f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c78b17ba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e02bb8a54a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088ce175f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