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9e89292ae42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bd3eb1ae44a98"/>
  </p:sldMasterIdLst>
  <p:sldIdLst>
    <p:sldId xmlns:r="http://schemas.openxmlformats.org/officeDocument/2006/relationships" id="256" r:id="R62e2a106886f493e"/>
    <p:sldId xmlns:r="http://schemas.openxmlformats.org/officeDocument/2006/relationships" id="257" r:id="Rc630253c05c3476f"/>
    <p:sldId xmlns:r="http://schemas.openxmlformats.org/officeDocument/2006/relationships" id="258" r:id="R3eabf75b50034981"/>
    <p:sldId xmlns:r="http://schemas.openxmlformats.org/officeDocument/2006/relationships" id="259" r:id="R82d8373756534e28"/>
    <p:sldId xmlns:r="http://schemas.openxmlformats.org/officeDocument/2006/relationships" id="260" r:id="R1f347056bdcd4b3d"/>
    <p:sldId xmlns:r="http://schemas.openxmlformats.org/officeDocument/2006/relationships" id="261" r:id="Ra1ecb17cac7e49a8"/>
    <p:sldId xmlns:r="http://schemas.openxmlformats.org/officeDocument/2006/relationships" id="262" r:id="Rf3dfb78f1b4443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bd3eb1ae44a98" /><Relationship Type="http://schemas.openxmlformats.org/officeDocument/2006/relationships/slide" Target="/ppt/slides/slide1.xml" Id="R62e2a106886f493e" /><Relationship Type="http://schemas.openxmlformats.org/officeDocument/2006/relationships/slide" Target="/ppt/slides/slide2.xml" Id="Rc630253c05c3476f" /><Relationship Type="http://schemas.openxmlformats.org/officeDocument/2006/relationships/slide" Target="/ppt/slides/slide3.xml" Id="R3eabf75b50034981" /><Relationship Type="http://schemas.openxmlformats.org/officeDocument/2006/relationships/slide" Target="/ppt/slides/slide4.xml" Id="R82d8373756534e28" /><Relationship Type="http://schemas.openxmlformats.org/officeDocument/2006/relationships/slide" Target="/ppt/slides/slide5.xml" Id="R1f347056bdcd4b3d" /><Relationship Type="http://schemas.openxmlformats.org/officeDocument/2006/relationships/slide" Target="/ppt/slides/slide6.xml" Id="Ra1ecb17cac7e49a8" /><Relationship Type="http://schemas.openxmlformats.org/officeDocument/2006/relationships/slide" Target="/ppt/slides/slide7.xml" Id="Rf3dfb78f1b4443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fe325aa1f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1926547a24b7e" /><Relationship Type="http://schemas.openxmlformats.org/officeDocument/2006/relationships/theme" Target="/ppt/slideMasters/theme/theme1.xml" Id="R746d97a05add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1926547a2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177c6fe33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792ca6024c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bc7f090744a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b102bb5cf46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7166806d140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1ee9d5179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703aaf86d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ECONIO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34 504 128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5 228 396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16 370 315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ØSTBU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ØSTBU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62539650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925 947 210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