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8043cba08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4f3cbb7bc04418"/>
  </p:sldMasterIdLst>
  <p:sldIdLst>
    <p:sldId xmlns:r="http://schemas.openxmlformats.org/officeDocument/2006/relationships" id="256" r:id="R2e9acc5ddb9d40d4"/>
    <p:sldId xmlns:r="http://schemas.openxmlformats.org/officeDocument/2006/relationships" id="257" r:id="Rfd89f6228bd14427"/>
    <p:sldId xmlns:r="http://schemas.openxmlformats.org/officeDocument/2006/relationships" id="258" r:id="Refc7ee1340d7426a"/>
    <p:sldId xmlns:r="http://schemas.openxmlformats.org/officeDocument/2006/relationships" id="259" r:id="R6fbfb9dd5b8e4645"/>
    <p:sldId xmlns:r="http://schemas.openxmlformats.org/officeDocument/2006/relationships" id="260" r:id="R98e445976c3541ef"/>
    <p:sldId xmlns:r="http://schemas.openxmlformats.org/officeDocument/2006/relationships" id="261" r:id="R6a39c46d17ab4ff7"/>
    <p:sldId xmlns:r="http://schemas.openxmlformats.org/officeDocument/2006/relationships" id="262" r:id="Rc5c9136e6a48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f3cbb7bc04418" /><Relationship Type="http://schemas.openxmlformats.org/officeDocument/2006/relationships/slide" Target="/ppt/slides/slide1.xml" Id="R2e9acc5ddb9d40d4" /><Relationship Type="http://schemas.openxmlformats.org/officeDocument/2006/relationships/slide" Target="/ppt/slides/slide2.xml" Id="Rfd89f6228bd14427" /><Relationship Type="http://schemas.openxmlformats.org/officeDocument/2006/relationships/slide" Target="/ppt/slides/slide3.xml" Id="Refc7ee1340d7426a" /><Relationship Type="http://schemas.openxmlformats.org/officeDocument/2006/relationships/slide" Target="/ppt/slides/slide4.xml" Id="R6fbfb9dd5b8e4645" /><Relationship Type="http://schemas.openxmlformats.org/officeDocument/2006/relationships/slide" Target="/ppt/slides/slide5.xml" Id="R98e445976c3541ef" /><Relationship Type="http://schemas.openxmlformats.org/officeDocument/2006/relationships/slide" Target="/ppt/slides/slide6.xml" Id="R6a39c46d17ab4ff7" /><Relationship Type="http://schemas.openxmlformats.org/officeDocument/2006/relationships/slide" Target="/ppt/slides/slide7.xml" Id="Rc5c9136e6a48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35d861d0a43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2e88859a446c7" /><Relationship Type="http://schemas.openxmlformats.org/officeDocument/2006/relationships/theme" Target="/ppt/slideMasters/theme/theme1.xml" Id="R83c4cf0eb703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2e88859a4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bcb017c5643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0a2ab9d1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4c1d3cddc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2a3332a2544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107c8af446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32ec4e2cb4d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c9108f3fd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SØNNERVIK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SØNNERVIK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640 829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1 124 601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SØNNERVIK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Sønnervik, Holmenkollveien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925 948 519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