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e42394b3b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1f780098e494d"/>
  </p:sldMasterIdLst>
  <p:sldIdLst>
    <p:sldId xmlns:r="http://schemas.openxmlformats.org/officeDocument/2006/relationships" id="256" r:id="R688243041ff44735"/>
    <p:sldId xmlns:r="http://schemas.openxmlformats.org/officeDocument/2006/relationships" id="257" r:id="Rdd2d61238c11445d"/>
    <p:sldId xmlns:r="http://schemas.openxmlformats.org/officeDocument/2006/relationships" id="258" r:id="R3b9004d4768b4d4e"/>
    <p:sldId xmlns:r="http://schemas.openxmlformats.org/officeDocument/2006/relationships" id="259" r:id="R6d1bc6a934314252"/>
    <p:sldId xmlns:r="http://schemas.openxmlformats.org/officeDocument/2006/relationships" id="260" r:id="R188aaa77b09242e6"/>
    <p:sldId xmlns:r="http://schemas.openxmlformats.org/officeDocument/2006/relationships" id="261" r:id="R4e5db42c289945c9"/>
    <p:sldId xmlns:r="http://schemas.openxmlformats.org/officeDocument/2006/relationships" id="262" r:id="Rd55b95397ee2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1f780098e494d" /><Relationship Type="http://schemas.openxmlformats.org/officeDocument/2006/relationships/slide" Target="/ppt/slides/slide1.xml" Id="R688243041ff44735" /><Relationship Type="http://schemas.openxmlformats.org/officeDocument/2006/relationships/slide" Target="/ppt/slides/slide2.xml" Id="Rdd2d61238c11445d" /><Relationship Type="http://schemas.openxmlformats.org/officeDocument/2006/relationships/slide" Target="/ppt/slides/slide3.xml" Id="R3b9004d4768b4d4e" /><Relationship Type="http://schemas.openxmlformats.org/officeDocument/2006/relationships/slide" Target="/ppt/slides/slide4.xml" Id="R6d1bc6a934314252" /><Relationship Type="http://schemas.openxmlformats.org/officeDocument/2006/relationships/slide" Target="/ppt/slides/slide5.xml" Id="R188aaa77b09242e6" /><Relationship Type="http://schemas.openxmlformats.org/officeDocument/2006/relationships/slide" Target="/ppt/slides/slide6.xml" Id="R4e5db42c289945c9" /><Relationship Type="http://schemas.openxmlformats.org/officeDocument/2006/relationships/slide" Target="/ppt/slides/slide7.xml" Id="Rd55b95397ee2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4d394cba3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44b0f86554893" /><Relationship Type="http://schemas.openxmlformats.org/officeDocument/2006/relationships/theme" Target="/ppt/slideMasters/theme/theme1.xml" Id="R6aed6945a472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44b0f8655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b79131f14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65d313138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d63a2fce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18b3e38a1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841179c4e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b61b5fa2e4d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9baaca425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20 980 003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133 495 524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