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f44805f25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0580acccd408a"/>
  </p:sldMasterIdLst>
  <p:sldIdLst>
    <p:sldId xmlns:r="http://schemas.openxmlformats.org/officeDocument/2006/relationships" id="256" r:id="Rdd1ada92412a4b08"/>
    <p:sldId xmlns:r="http://schemas.openxmlformats.org/officeDocument/2006/relationships" id="257" r:id="Rf4aad59d65e640ec"/>
    <p:sldId xmlns:r="http://schemas.openxmlformats.org/officeDocument/2006/relationships" id="258" r:id="R02c11955ce3b425b"/>
    <p:sldId xmlns:r="http://schemas.openxmlformats.org/officeDocument/2006/relationships" id="259" r:id="Rc8bf306de7c64999"/>
    <p:sldId xmlns:r="http://schemas.openxmlformats.org/officeDocument/2006/relationships" id="260" r:id="R4d4bbdfe1eb54e9a"/>
    <p:sldId xmlns:r="http://schemas.openxmlformats.org/officeDocument/2006/relationships" id="261" r:id="R28db216a2d6840c5"/>
    <p:sldId xmlns:r="http://schemas.openxmlformats.org/officeDocument/2006/relationships" id="262" r:id="R3dc2018fcf73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0580acccd408a" /><Relationship Type="http://schemas.openxmlformats.org/officeDocument/2006/relationships/slide" Target="/ppt/slides/slide1.xml" Id="Rdd1ada92412a4b08" /><Relationship Type="http://schemas.openxmlformats.org/officeDocument/2006/relationships/slide" Target="/ppt/slides/slide2.xml" Id="Rf4aad59d65e640ec" /><Relationship Type="http://schemas.openxmlformats.org/officeDocument/2006/relationships/slide" Target="/ppt/slides/slide3.xml" Id="R02c11955ce3b425b" /><Relationship Type="http://schemas.openxmlformats.org/officeDocument/2006/relationships/slide" Target="/ppt/slides/slide4.xml" Id="Rc8bf306de7c64999" /><Relationship Type="http://schemas.openxmlformats.org/officeDocument/2006/relationships/slide" Target="/ppt/slides/slide5.xml" Id="R4d4bbdfe1eb54e9a" /><Relationship Type="http://schemas.openxmlformats.org/officeDocument/2006/relationships/slide" Target="/ppt/slides/slide6.xml" Id="R28db216a2d6840c5" /><Relationship Type="http://schemas.openxmlformats.org/officeDocument/2006/relationships/slide" Target="/ppt/slides/slide7.xml" Id="R3dc2018fcf73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8de4c039d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f195edb3c4772" /><Relationship Type="http://schemas.openxmlformats.org/officeDocument/2006/relationships/theme" Target="/ppt/slideMasters/theme/theme1.xml" Id="R765ffd9ccf24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5f195edb3c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38a12de1f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aa995b33d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d8fb5bc75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00db0d18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a6e26836f44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957b93c6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42263f13a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ANITA THUE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