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467941f5446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4d5b6546864b31"/>
  </p:sldMasterIdLst>
  <p:sldIdLst>
    <p:sldId xmlns:r="http://schemas.openxmlformats.org/officeDocument/2006/relationships" id="256" r:id="Rf6f75b19851949de"/>
    <p:sldId xmlns:r="http://schemas.openxmlformats.org/officeDocument/2006/relationships" id="257" r:id="Rb06ecbecdcb4424a"/>
    <p:sldId xmlns:r="http://schemas.openxmlformats.org/officeDocument/2006/relationships" id="258" r:id="R1f359007bacd43b0"/>
    <p:sldId xmlns:r="http://schemas.openxmlformats.org/officeDocument/2006/relationships" id="259" r:id="Rc2e29db94bdb47cb"/>
    <p:sldId xmlns:r="http://schemas.openxmlformats.org/officeDocument/2006/relationships" id="260" r:id="R0574e0b2b0b3475e"/>
    <p:sldId xmlns:r="http://schemas.openxmlformats.org/officeDocument/2006/relationships" id="261" r:id="R7f2c0b5102d14b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d5b6546864b31" /><Relationship Type="http://schemas.openxmlformats.org/officeDocument/2006/relationships/slide" Target="/ppt/slides/slide1.xml" Id="Rf6f75b19851949de" /><Relationship Type="http://schemas.openxmlformats.org/officeDocument/2006/relationships/slide" Target="/ppt/slides/slide2.xml" Id="Rb06ecbecdcb4424a" /><Relationship Type="http://schemas.openxmlformats.org/officeDocument/2006/relationships/slide" Target="/ppt/slides/slide3.xml" Id="R1f359007bacd43b0" /><Relationship Type="http://schemas.openxmlformats.org/officeDocument/2006/relationships/slide" Target="/ppt/slides/slide4.xml" Id="Rc2e29db94bdb47cb" /><Relationship Type="http://schemas.openxmlformats.org/officeDocument/2006/relationships/slide" Target="/ppt/slides/slide5.xml" Id="R0574e0b2b0b3475e" /><Relationship Type="http://schemas.openxmlformats.org/officeDocument/2006/relationships/slide" Target="/ppt/slides/slide6.xml" Id="R7f2c0b5102d14b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1422c722a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2d21e0e084572" /><Relationship Type="http://schemas.openxmlformats.org/officeDocument/2006/relationships/theme" Target="/ppt/slideMasters/theme/theme1.xml" Id="Ra1e40c0e3758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72d21e0e0845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f10201c8f40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8f301d61b49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4b37d64d849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6e80d1eb6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d140a7f2145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f1b5ab838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JESPER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Jesper Nygaard, Olaf Bulls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925 985 341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